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4" r:id="rId1"/>
  </p:sldMasterIdLst>
  <p:notesMasterIdLst>
    <p:notesMasterId r:id="rId67"/>
  </p:notesMasterIdLst>
  <p:sldIdLst>
    <p:sldId id="257" r:id="rId2"/>
    <p:sldId id="258" r:id="rId3"/>
    <p:sldId id="259" r:id="rId4"/>
    <p:sldId id="260" r:id="rId5"/>
    <p:sldId id="261" r:id="rId6"/>
    <p:sldId id="262" r:id="rId7"/>
    <p:sldId id="319" r:id="rId8"/>
    <p:sldId id="263" r:id="rId9"/>
    <p:sldId id="264" r:id="rId10"/>
    <p:sldId id="265" r:id="rId11"/>
    <p:sldId id="320" r:id="rId12"/>
    <p:sldId id="266" r:id="rId13"/>
    <p:sldId id="267" r:id="rId14"/>
    <p:sldId id="268" r:id="rId15"/>
    <p:sldId id="269" r:id="rId16"/>
    <p:sldId id="270" r:id="rId17"/>
    <p:sldId id="321" r:id="rId18"/>
    <p:sldId id="322" r:id="rId19"/>
    <p:sldId id="273" r:id="rId20"/>
    <p:sldId id="275" r:id="rId21"/>
    <p:sldId id="323" r:id="rId22"/>
    <p:sldId id="324" r:id="rId23"/>
    <p:sldId id="325" r:id="rId24"/>
    <p:sldId id="326" r:id="rId25"/>
    <p:sldId id="327" r:id="rId26"/>
    <p:sldId id="328" r:id="rId27"/>
    <p:sldId id="329" r:id="rId28"/>
    <p:sldId id="330" r:id="rId29"/>
    <p:sldId id="332" r:id="rId30"/>
    <p:sldId id="333" r:id="rId31"/>
    <p:sldId id="336" r:id="rId32"/>
    <p:sldId id="358" r:id="rId33"/>
    <p:sldId id="334" r:id="rId34"/>
    <p:sldId id="335" r:id="rId35"/>
    <p:sldId id="337" r:id="rId36"/>
    <p:sldId id="338" r:id="rId37"/>
    <p:sldId id="339" r:id="rId38"/>
    <p:sldId id="359" r:id="rId39"/>
    <p:sldId id="340" r:id="rId40"/>
    <p:sldId id="331" r:id="rId41"/>
    <p:sldId id="341" r:id="rId42"/>
    <p:sldId id="342" r:id="rId43"/>
    <p:sldId id="343" r:id="rId44"/>
    <p:sldId id="344" r:id="rId45"/>
    <p:sldId id="345" r:id="rId46"/>
    <p:sldId id="346" r:id="rId47"/>
    <p:sldId id="347" r:id="rId48"/>
    <p:sldId id="360" r:id="rId49"/>
    <p:sldId id="348" r:id="rId50"/>
    <p:sldId id="305" r:id="rId51"/>
    <p:sldId id="306" r:id="rId52"/>
    <p:sldId id="310" r:id="rId53"/>
    <p:sldId id="311" r:id="rId54"/>
    <p:sldId id="349" r:id="rId55"/>
    <p:sldId id="350" r:id="rId56"/>
    <p:sldId id="351" r:id="rId57"/>
    <p:sldId id="352" r:id="rId58"/>
    <p:sldId id="279" r:id="rId59"/>
    <p:sldId id="314" r:id="rId60"/>
    <p:sldId id="356" r:id="rId61"/>
    <p:sldId id="357" r:id="rId62"/>
    <p:sldId id="315" r:id="rId63"/>
    <p:sldId id="316" r:id="rId64"/>
    <p:sldId id="317" r:id="rId65"/>
    <p:sldId id="318" r:id="rId66"/>
  </p:sldIdLst>
  <p:sldSz cx="17340263" cy="975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7D8A91-4118-DA4A-BD6E-E464FC7BC6C6}" v="37" dt="2022-09-01T12:45:08.69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D2DDE0"/>
          </a:solidFill>
        </a:fill>
      </a:tcStyle>
    </a:wholeTbl>
    <a:band2H>
      <a:tcTxStyle/>
      <a:tcStyle>
        <a:tcBdr/>
        <a:fill>
          <a:solidFill>
            <a:srgbClr val="EAEFF0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381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381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EAEAEB"/>
          </a:solidFill>
        </a:fill>
      </a:tcStyle>
    </a:wholeTbl>
    <a:band2H>
      <a:tcTxStyle/>
      <a:tcStyle>
        <a:tcBdr/>
        <a:fill>
          <a:solidFill>
            <a:srgbClr val="F5F5F5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381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381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D8CACA"/>
          </a:solidFill>
        </a:fill>
      </a:tcStyle>
    </a:wholeTbl>
    <a:band2H>
      <a:tcTxStyle/>
      <a:tcStyle>
        <a:tcBdr/>
        <a:fill>
          <a:solidFill>
            <a:srgbClr val="EDE6E6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381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381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8E6"/>
          </a:solidFill>
        </a:fill>
      </a:tcStyle>
    </a:wholeTbl>
    <a:band2H>
      <a:tcTxStyle/>
      <a:tcStyle>
        <a:tcBdr/>
        <a:fill>
          <a:solidFill>
            <a:srgbClr val="8D9092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924705"/>
              </a:solidFill>
              <a:prstDash val="solid"/>
              <a:round/>
            </a:ln>
          </a:top>
          <a:bottom>
            <a:ln w="254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D9092"/>
          </a:solidFill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924705"/>
              </a:solidFill>
              <a:prstDash val="solid"/>
              <a:round/>
            </a:ln>
          </a:top>
          <a:bottom>
            <a:ln w="254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DBCECA"/>
          </a:solidFill>
        </a:fill>
      </a:tcStyle>
    </a:wholeTbl>
    <a:band2H>
      <a:tcTxStyle/>
      <a:tcStyle>
        <a:tcBdr/>
        <a:fill>
          <a:solidFill>
            <a:srgbClr val="EEE8E6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924705"/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38100" cap="flat">
              <a:solidFill>
                <a:srgbClr val="8D9092"/>
              </a:solidFill>
              <a:prstDash val="solid"/>
              <a:round/>
            </a:ln>
          </a:top>
          <a:bottom>
            <a:ln w="127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924705"/>
          </a:solidFill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8D9092"/>
      </a:tcTxStyle>
      <a:tcStyle>
        <a:tcBdr>
          <a:left>
            <a:ln w="12700" cap="flat">
              <a:solidFill>
                <a:srgbClr val="8D9092"/>
              </a:solidFill>
              <a:prstDash val="solid"/>
              <a:round/>
            </a:ln>
          </a:left>
          <a:right>
            <a:ln w="12700" cap="flat">
              <a:solidFill>
                <a:srgbClr val="8D9092"/>
              </a:solidFill>
              <a:prstDash val="solid"/>
              <a:round/>
            </a:ln>
          </a:right>
          <a:top>
            <a:ln w="12700" cap="flat">
              <a:solidFill>
                <a:srgbClr val="8D9092"/>
              </a:solidFill>
              <a:prstDash val="solid"/>
              <a:round/>
            </a:ln>
          </a:top>
          <a:bottom>
            <a:ln w="38100" cap="flat">
              <a:solidFill>
                <a:srgbClr val="8D9092"/>
              </a:solidFill>
              <a:prstDash val="solid"/>
              <a:round/>
            </a:ln>
          </a:bottom>
          <a:insideH>
            <a:ln w="12700" cap="flat">
              <a:solidFill>
                <a:srgbClr val="8D9092"/>
              </a:solidFill>
              <a:prstDash val="solid"/>
              <a:round/>
            </a:ln>
          </a:insideH>
          <a:insideV>
            <a:ln w="12700" cap="flat">
              <a:solidFill>
                <a:srgbClr val="8D9092"/>
              </a:solidFill>
              <a:prstDash val="solid"/>
              <a:round/>
            </a:ln>
          </a:insideV>
        </a:tcBdr>
        <a:fill>
          <a:solidFill>
            <a:srgbClr val="924705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924705"/>
              </a:solidFill>
              <a:prstDash val="solid"/>
              <a:round/>
            </a:ln>
          </a:left>
          <a:right>
            <a:ln w="12700" cap="flat">
              <a:solidFill>
                <a:srgbClr val="924705"/>
              </a:solidFill>
              <a:prstDash val="solid"/>
              <a:round/>
            </a:ln>
          </a:right>
          <a:top>
            <a:ln w="12700" cap="flat">
              <a:solidFill>
                <a:srgbClr val="924705"/>
              </a:solidFill>
              <a:prstDash val="solid"/>
              <a:round/>
            </a:ln>
          </a:top>
          <a:bottom>
            <a:ln w="127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solidFill>
                <a:srgbClr val="924705"/>
              </a:solidFill>
              <a:prstDash val="solid"/>
              <a:round/>
            </a:ln>
          </a:insideH>
          <a:insideV>
            <a:ln w="12700" cap="flat">
              <a:solidFill>
                <a:srgbClr val="924705"/>
              </a:solidFill>
              <a:prstDash val="solid"/>
              <a:round/>
            </a:ln>
          </a:insideV>
        </a:tcBdr>
        <a:fill>
          <a:solidFill>
            <a:srgbClr val="924705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924705"/>
              </a:solidFill>
              <a:prstDash val="solid"/>
              <a:round/>
            </a:ln>
          </a:left>
          <a:right>
            <a:ln w="12700" cap="flat">
              <a:solidFill>
                <a:srgbClr val="924705"/>
              </a:solidFill>
              <a:prstDash val="solid"/>
              <a:round/>
            </a:ln>
          </a:right>
          <a:top>
            <a:ln w="12700" cap="flat">
              <a:solidFill>
                <a:srgbClr val="924705"/>
              </a:solidFill>
              <a:prstDash val="solid"/>
              <a:round/>
            </a:ln>
          </a:top>
          <a:bottom>
            <a:ln w="127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solidFill>
                <a:srgbClr val="924705"/>
              </a:solidFill>
              <a:prstDash val="solid"/>
              <a:round/>
            </a:ln>
          </a:insideH>
          <a:insideV>
            <a:ln w="12700" cap="flat">
              <a:solidFill>
                <a:srgbClr val="924705"/>
              </a:solidFill>
              <a:prstDash val="solid"/>
              <a:round/>
            </a:ln>
          </a:insideV>
        </a:tcBdr>
        <a:fill>
          <a:solidFill>
            <a:srgbClr val="924705">
              <a:alpha val="20000"/>
            </a:srgbClr>
          </a:solidFill>
        </a:fill>
      </a:tcStyle>
    </a:firstCol>
    <a:lastRow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924705"/>
              </a:solidFill>
              <a:prstDash val="solid"/>
              <a:round/>
            </a:ln>
          </a:left>
          <a:right>
            <a:ln w="12700" cap="flat">
              <a:solidFill>
                <a:srgbClr val="924705"/>
              </a:solidFill>
              <a:prstDash val="solid"/>
              <a:round/>
            </a:ln>
          </a:right>
          <a:top>
            <a:ln w="50800" cap="flat">
              <a:solidFill>
                <a:srgbClr val="924705"/>
              </a:solidFill>
              <a:prstDash val="solid"/>
              <a:round/>
            </a:ln>
          </a:top>
          <a:bottom>
            <a:ln w="127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solidFill>
                <a:srgbClr val="924705"/>
              </a:solidFill>
              <a:prstDash val="solid"/>
              <a:round/>
            </a:ln>
          </a:insideH>
          <a:insideV>
            <a:ln w="12700" cap="flat">
              <a:solidFill>
                <a:srgbClr val="92470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n">
        <a:font>
          <a:latin typeface="Gill Sans Light"/>
          <a:ea typeface="Gill Sans Light"/>
          <a:cs typeface="Gill Sans Light"/>
        </a:font>
        <a:srgbClr val="924705"/>
      </a:tcTxStyle>
      <a:tcStyle>
        <a:tcBdr>
          <a:left>
            <a:ln w="12700" cap="flat">
              <a:solidFill>
                <a:srgbClr val="924705"/>
              </a:solidFill>
              <a:prstDash val="solid"/>
              <a:round/>
            </a:ln>
          </a:left>
          <a:right>
            <a:ln w="12700" cap="flat">
              <a:solidFill>
                <a:srgbClr val="924705"/>
              </a:solidFill>
              <a:prstDash val="solid"/>
              <a:round/>
            </a:ln>
          </a:right>
          <a:top>
            <a:ln w="12700" cap="flat">
              <a:solidFill>
                <a:srgbClr val="924705"/>
              </a:solidFill>
              <a:prstDash val="solid"/>
              <a:round/>
            </a:ln>
          </a:top>
          <a:bottom>
            <a:ln w="25400" cap="flat">
              <a:solidFill>
                <a:srgbClr val="924705"/>
              </a:solidFill>
              <a:prstDash val="solid"/>
              <a:round/>
            </a:ln>
          </a:bottom>
          <a:insideH>
            <a:ln w="12700" cap="flat">
              <a:solidFill>
                <a:srgbClr val="924705"/>
              </a:solidFill>
              <a:prstDash val="solid"/>
              <a:round/>
            </a:ln>
          </a:insideH>
          <a:insideV>
            <a:ln w="12700" cap="flat">
              <a:solidFill>
                <a:srgbClr val="92470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75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9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신 현준" userId="2a61c25f-14a3-461d-afad-db9c681ac447" providerId="ADAL" clId="{677D8A91-4118-DA4A-BD6E-E464FC7BC6C6}"/>
    <pc:docChg chg="custSel modSld">
      <pc:chgData name="신 현준" userId="2a61c25f-14a3-461d-afad-db9c681ac447" providerId="ADAL" clId="{677D8A91-4118-DA4A-BD6E-E464FC7BC6C6}" dt="2022-09-01T12:49:08.478" v="88" actId="700"/>
      <pc:docMkLst>
        <pc:docMk/>
      </pc:docMkLst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344401626" sldId="25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344401626" sldId="257"/>
            <ac:spMk id="164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344401626" sldId="257"/>
            <ac:spMk id="165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09771539" sldId="25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09771539" sldId="258"/>
            <ac:spMk id="167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09771539" sldId="258"/>
            <ac:spMk id="168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431777786" sldId="25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31777786" sldId="259"/>
            <ac:spMk id="170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31777786" sldId="259"/>
            <ac:spMk id="171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609327036" sldId="26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609327036" sldId="260"/>
            <ac:spMk id="6" creationId="{5C79C872-9432-2A49-9627-82E653CAFE41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609327036" sldId="260"/>
            <ac:spMk id="7" creationId="{9B6B94A9-B7B5-E24B-AECC-7521F37AA54A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766403350" sldId="261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766403350" sldId="261"/>
            <ac:spMk id="180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766403350" sldId="261"/>
            <ac:spMk id="181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822421336" sldId="262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822421336" sldId="262"/>
            <ac:spMk id="184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822421336" sldId="262"/>
            <ac:spMk id="185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230646697" sldId="263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230646697" sldId="263"/>
            <ac:spMk id="187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230646697" sldId="263"/>
            <ac:spMk id="188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702713411" sldId="264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702713411" sldId="264"/>
            <ac:spMk id="190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702713411" sldId="264"/>
            <ac:spMk id="191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095467714" sldId="26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95467714" sldId="265"/>
            <ac:spMk id="193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95467714" sldId="265"/>
            <ac:spMk id="194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999999748" sldId="26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99999748" sldId="266"/>
            <ac:spMk id="196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99999748" sldId="266"/>
            <ac:spMk id="197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139173065" sldId="26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39173065" sldId="267"/>
            <ac:spMk id="19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39173065" sldId="267"/>
            <ac:spMk id="20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742172610" sldId="26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42172610" sldId="268"/>
            <ac:spMk id="20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42172610" sldId="268"/>
            <ac:spMk id="20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600523303" sldId="26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00523303" sldId="269"/>
            <ac:spMk id="20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00523303" sldId="269"/>
            <ac:spMk id="206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2:48.783" v="17" actId="1036"/>
        <pc:sldMkLst>
          <pc:docMk/>
          <pc:sldMk cId="4073784994" sldId="27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073784994" sldId="270"/>
            <ac:spMk id="6" creationId="{BC4B6249-8B82-0441-86C1-79F0EA9DAD98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073784994" sldId="270"/>
            <ac:spMk id="7" creationId="{84972FDF-91F3-B64B-8996-94582C5CD085}"/>
          </ac:spMkLst>
        </pc:spChg>
        <pc:picChg chg="mod">
          <ac:chgData name="신 현준" userId="2a61c25f-14a3-461d-afad-db9c681ac447" providerId="ADAL" clId="{677D8A91-4118-DA4A-BD6E-E464FC7BC6C6}" dt="2022-09-01T12:42:48.783" v="17" actId="1036"/>
          <ac:picMkLst>
            <pc:docMk/>
            <pc:sldMk cId="4073784994" sldId="270"/>
            <ac:picMk id="210" creationId="{00000000-0000-0000-0000-000000000000}"/>
          </ac:picMkLst>
        </pc:pic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476961537" sldId="273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476961537" sldId="273"/>
            <ac:spMk id="22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476961537" sldId="273"/>
            <ac:spMk id="22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215116228" sldId="27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215116228" sldId="275"/>
            <ac:spMk id="22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215116228" sldId="275"/>
            <ac:spMk id="22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763319446" sldId="27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763319446" sldId="279"/>
            <ac:spMk id="241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763319446" sldId="279"/>
            <ac:spMk id="242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41732682" sldId="30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41732682" sldId="305"/>
            <ac:spMk id="366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41732682" sldId="305"/>
            <ac:spMk id="367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96730905" sldId="30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6730905" sldId="306"/>
            <ac:spMk id="371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6730905" sldId="306"/>
            <ac:spMk id="372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06918633" sldId="31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6918633" sldId="310"/>
            <ac:spMk id="3" creationId="{35AA8601-4FB3-474B-AE90-59AB2301EFAF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6918633" sldId="310"/>
            <ac:spMk id="383" creationId="{00000000-0000-0000-0000-000000000000}"/>
          </ac:spMkLst>
        </pc:spChg>
      </pc:sldChg>
      <pc:sldChg chg="delSp modSp mod modClrScheme chgLayout">
        <pc:chgData name="신 현준" userId="2a61c25f-14a3-461d-afad-db9c681ac447" providerId="ADAL" clId="{677D8A91-4118-DA4A-BD6E-E464FC7BC6C6}" dt="2022-09-01T12:49:08.478" v="88" actId="700"/>
        <pc:sldMkLst>
          <pc:docMk/>
          <pc:sldMk cId="37541777" sldId="311"/>
        </pc:sldMkLst>
        <pc:spChg chg="del mod">
          <ac:chgData name="신 현준" userId="2a61c25f-14a3-461d-afad-db9c681ac447" providerId="ADAL" clId="{677D8A91-4118-DA4A-BD6E-E464FC7BC6C6}" dt="2022-09-01T12:49:08.478" v="88" actId="700"/>
          <ac:spMkLst>
            <pc:docMk/>
            <pc:sldMk cId="37541777" sldId="311"/>
            <ac:spMk id="4" creationId="{E4986CD2-9F87-E242-A7DD-7B544FBB5072}"/>
          </ac:spMkLst>
        </pc:spChg>
        <pc:spChg chg="del mod">
          <ac:chgData name="신 현준" userId="2a61c25f-14a3-461d-afad-db9c681ac447" providerId="ADAL" clId="{677D8A91-4118-DA4A-BD6E-E464FC7BC6C6}" dt="2022-09-01T12:49:08.478" v="88" actId="700"/>
          <ac:spMkLst>
            <pc:docMk/>
            <pc:sldMk cId="37541777" sldId="311"/>
            <ac:spMk id="5" creationId="{DB2BBA62-7CCB-AD48-B2AC-769D3A6AFE11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984678299" sldId="314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84678299" sldId="314"/>
            <ac:spMk id="248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84678299" sldId="314"/>
            <ac:spMk id="249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636989068" sldId="31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36989068" sldId="315"/>
            <ac:spMk id="2" creationId="{2380E476-318B-5C4C-8807-E126EAAAF56E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36989068" sldId="315"/>
            <ac:spMk id="3" creationId="{30D9D48A-B6E6-9849-8C98-B27FDF1354D9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055772631" sldId="31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055772631" sldId="316"/>
            <ac:spMk id="2" creationId="{38316948-9342-A544-A537-4938F7AE6E21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055772631" sldId="316"/>
            <ac:spMk id="3" creationId="{CC00F96D-1C5C-5548-B382-5ADF37C290FD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211091586" sldId="31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11091586" sldId="317"/>
            <ac:spMk id="21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11091586" sldId="317"/>
            <ac:spMk id="21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159143974" sldId="31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159143974" sldId="318"/>
            <ac:spMk id="21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159143974" sldId="318"/>
            <ac:spMk id="22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807144751" sldId="31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07144751" sldId="319"/>
            <ac:spMk id="4" creationId="{080AC5A0-7B97-0247-B8AE-7A6B9A75F25A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07144751" sldId="319"/>
            <ac:spMk id="5" creationId="{AA6376DE-B1D9-9344-A4B1-54D0D7AF4867}"/>
          </ac:spMkLst>
        </pc:spChg>
      </pc:sldChg>
      <pc:sldChg chg="modSp mod">
        <pc:chgData name="신 현준" userId="2a61c25f-14a3-461d-afad-db9c681ac447" providerId="ADAL" clId="{677D8A91-4118-DA4A-BD6E-E464FC7BC6C6}" dt="2022-09-01T12:42:24.916" v="1" actId="27636"/>
        <pc:sldMkLst>
          <pc:docMk/>
          <pc:sldMk cId="4226044367" sldId="32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26044367" sldId="320"/>
            <ac:spMk id="2" creationId="{7DFB0A78-A554-2048-9938-BE22F2ED2C11}"/>
          </ac:spMkLst>
        </pc:spChg>
        <pc:spChg chg="mod">
          <ac:chgData name="신 현준" userId="2a61c25f-14a3-461d-afad-db9c681ac447" providerId="ADAL" clId="{677D8A91-4118-DA4A-BD6E-E464FC7BC6C6}" dt="2022-09-01T12:42:24.916" v="1" actId="27636"/>
          <ac:spMkLst>
            <pc:docMk/>
            <pc:sldMk cId="4226044367" sldId="320"/>
            <ac:spMk id="3" creationId="{51EF457E-36BB-2B4B-ACD4-21F452A60A5A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52728056" sldId="321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52728056" sldId="321"/>
            <ac:spMk id="21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52728056" sldId="321"/>
            <ac:spMk id="21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583959710" sldId="322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583959710" sldId="322"/>
            <ac:spMk id="4" creationId="{DB41617A-0ABE-064E-A2CA-3110E1E2348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583959710" sldId="322"/>
            <ac:spMk id="5" creationId="{5851B58E-04FE-8042-AD3D-F02C7241564A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293012357" sldId="323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93012357" sldId="323"/>
            <ac:spMk id="25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93012357" sldId="323"/>
            <ac:spMk id="25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859743191" sldId="324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59743191" sldId="324"/>
            <ac:spMk id="6" creationId="{92DF97A3-AC52-3C48-8D06-EE5E21B3852B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59743191" sldId="324"/>
            <ac:spMk id="25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699795970" sldId="32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99795970" sldId="325"/>
            <ac:spMk id="263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699795970" sldId="325"/>
            <ac:spMk id="264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99269830" sldId="32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9269830" sldId="326"/>
            <ac:spMk id="6" creationId="{49333FC7-AFDB-4947-957C-09C6ECCAFF1D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99269830" sldId="326"/>
            <ac:spMk id="269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459782372" sldId="32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59782372" sldId="327"/>
            <ac:spMk id="6" creationId="{4FE3BD6F-2CDA-6B41-81B3-86C21443769A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59782372" sldId="327"/>
            <ac:spMk id="275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3:08.102" v="20" actId="1076"/>
        <pc:sldMkLst>
          <pc:docMk/>
          <pc:sldMk cId="3685934908" sldId="32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685934908" sldId="328"/>
            <ac:spMk id="27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685934908" sldId="328"/>
            <ac:spMk id="280" creationId="{00000000-0000-0000-0000-000000000000}"/>
          </ac:spMkLst>
        </pc:spChg>
        <pc:picChg chg="mod">
          <ac:chgData name="신 현준" userId="2a61c25f-14a3-461d-afad-db9c681ac447" providerId="ADAL" clId="{677D8A91-4118-DA4A-BD6E-E464FC7BC6C6}" dt="2022-09-01T12:43:06.067" v="19" actId="1076"/>
          <ac:picMkLst>
            <pc:docMk/>
            <pc:sldMk cId="3685934908" sldId="328"/>
            <ac:picMk id="281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3:08.102" v="20" actId="1076"/>
          <ac:picMkLst>
            <pc:docMk/>
            <pc:sldMk cId="3685934908" sldId="328"/>
            <ac:picMk id="282" creationId="{00000000-0000-0000-0000-000000000000}"/>
          </ac:picMkLst>
        </pc:pic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15212432" sldId="32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15212432" sldId="329"/>
            <ac:spMk id="29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15212432" sldId="329"/>
            <ac:spMk id="30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167178334" sldId="33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167178334" sldId="330"/>
            <ac:spMk id="303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167178334" sldId="330"/>
            <ac:spMk id="304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208906352" sldId="331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208906352" sldId="331"/>
            <ac:spMk id="307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208906352" sldId="331"/>
            <ac:spMk id="308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3:35.452" v="29" actId="1076"/>
        <pc:sldMkLst>
          <pc:docMk/>
          <pc:sldMk cId="767955499" sldId="332"/>
        </pc:sldMkLst>
        <pc:spChg chg="mod">
          <ac:chgData name="신 현준" userId="2a61c25f-14a3-461d-afad-db9c681ac447" providerId="ADAL" clId="{677D8A91-4118-DA4A-BD6E-E464FC7BC6C6}" dt="2022-09-01T12:43:35.452" v="29" actId="1076"/>
          <ac:spMkLst>
            <pc:docMk/>
            <pc:sldMk cId="767955499" sldId="332"/>
            <ac:spMk id="2" creationId="{239ABF21-BF86-AF4D-AD82-718D8AC24ECB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67955499" sldId="332"/>
            <ac:spMk id="311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67955499" sldId="332"/>
            <ac:spMk id="312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3:47.620" v="36" actId="1076"/>
        <pc:sldMkLst>
          <pc:docMk/>
          <pc:sldMk cId="2200550934" sldId="333"/>
        </pc:sldMkLst>
        <pc:spChg chg="mod">
          <ac:chgData name="신 현준" userId="2a61c25f-14a3-461d-afad-db9c681ac447" providerId="ADAL" clId="{677D8A91-4118-DA4A-BD6E-E464FC7BC6C6}" dt="2022-09-01T12:43:47.620" v="36" actId="1076"/>
          <ac:spMkLst>
            <pc:docMk/>
            <pc:sldMk cId="2200550934" sldId="333"/>
            <ac:spMk id="2" creationId="{18B8216E-CFFD-734A-A007-738A325CE325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200550934" sldId="333"/>
            <ac:spMk id="28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200550934" sldId="333"/>
            <ac:spMk id="286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4:17.501" v="49" actId="1076"/>
        <pc:sldMkLst>
          <pc:docMk/>
          <pc:sldMk cId="1325833684" sldId="334"/>
        </pc:sldMkLst>
        <pc:spChg chg="mod">
          <ac:chgData name="신 현준" userId="2a61c25f-14a3-461d-afad-db9c681ac447" providerId="ADAL" clId="{677D8A91-4118-DA4A-BD6E-E464FC7BC6C6}" dt="2022-09-01T12:44:00.516" v="41" actId="403"/>
          <ac:spMkLst>
            <pc:docMk/>
            <pc:sldMk cId="1325833684" sldId="334"/>
            <ac:spMk id="2" creationId="{98ACFFB0-694F-7B4C-8A93-63A9A9FB964D}"/>
          </ac:spMkLst>
        </pc:spChg>
        <pc:spChg chg="mod">
          <ac:chgData name="신 현준" userId="2a61c25f-14a3-461d-afad-db9c681ac447" providerId="ADAL" clId="{677D8A91-4118-DA4A-BD6E-E464FC7BC6C6}" dt="2022-09-01T12:44:17.501" v="49" actId="1076"/>
          <ac:spMkLst>
            <pc:docMk/>
            <pc:sldMk cId="1325833684" sldId="334"/>
            <ac:spMk id="8" creationId="{C82F665F-AA2A-7B42-A498-437A94319681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325833684" sldId="334"/>
            <ac:spMk id="28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325833684" sldId="334"/>
            <ac:spMk id="29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4:25.547" v="54" actId="403"/>
        <pc:sldMkLst>
          <pc:docMk/>
          <pc:sldMk cId="4280223934" sldId="335"/>
        </pc:sldMkLst>
        <pc:spChg chg="mod">
          <ac:chgData name="신 현준" userId="2a61c25f-14a3-461d-afad-db9c681ac447" providerId="ADAL" clId="{677D8A91-4118-DA4A-BD6E-E464FC7BC6C6}" dt="2022-09-01T12:44:25.547" v="54" actId="403"/>
          <ac:spMkLst>
            <pc:docMk/>
            <pc:sldMk cId="4280223934" sldId="335"/>
            <ac:spMk id="2" creationId="{8334B925-5F7F-D041-BE8B-8DDDF7D35917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80223934" sldId="335"/>
            <ac:spMk id="29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280223934" sldId="335"/>
            <ac:spMk id="29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663869333" sldId="33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663869333" sldId="336"/>
            <ac:spMk id="2" creationId="{54CBAF51-70E6-514F-A9B1-6777DCDBBF5A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663869333" sldId="336"/>
            <ac:spMk id="3" creationId="{5F358FDC-C0DB-C846-B2F0-36B6E3A92FC1}"/>
          </ac:spMkLst>
        </pc:spChg>
      </pc:sldChg>
      <pc:sldChg chg="modSp">
        <pc:chgData name="신 현준" userId="2a61c25f-14a3-461d-afad-db9c681ac447" providerId="ADAL" clId="{677D8A91-4118-DA4A-BD6E-E464FC7BC6C6}" dt="2022-09-01T12:44:36.242" v="55" actId="255"/>
        <pc:sldMkLst>
          <pc:docMk/>
          <pc:sldMk cId="1597086428" sldId="337"/>
        </pc:sldMkLst>
        <pc:spChg chg="mod">
          <ac:chgData name="신 현준" userId="2a61c25f-14a3-461d-afad-db9c681ac447" providerId="ADAL" clId="{677D8A91-4118-DA4A-BD6E-E464FC7BC6C6}" dt="2022-09-01T12:44:36.242" v="55" actId="255"/>
          <ac:spMkLst>
            <pc:docMk/>
            <pc:sldMk cId="1597086428" sldId="337"/>
            <ac:spMk id="2" creationId="{00C1176C-148C-FF40-9E8E-9D8185DDB4A5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597086428" sldId="337"/>
            <ac:spMk id="321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597086428" sldId="337"/>
            <ac:spMk id="322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4:41.910" v="56" actId="255"/>
        <pc:sldMkLst>
          <pc:docMk/>
          <pc:sldMk cId="1854539485" sldId="338"/>
        </pc:sldMkLst>
        <pc:spChg chg="mod">
          <ac:chgData name="신 현준" userId="2a61c25f-14a3-461d-afad-db9c681ac447" providerId="ADAL" clId="{677D8A91-4118-DA4A-BD6E-E464FC7BC6C6}" dt="2022-09-01T12:44:41.910" v="56" actId="255"/>
          <ac:spMkLst>
            <pc:docMk/>
            <pc:sldMk cId="1854539485" sldId="338"/>
            <ac:spMk id="2" creationId="{0FB789CA-1D38-9849-9695-D5B210793593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854539485" sldId="338"/>
            <ac:spMk id="32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854539485" sldId="338"/>
            <ac:spMk id="32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5:08.692" v="60" actId="255"/>
        <pc:sldMkLst>
          <pc:docMk/>
          <pc:sldMk cId="3980191528" sldId="339"/>
        </pc:sldMkLst>
        <pc:spChg chg="mod">
          <ac:chgData name="신 현준" userId="2a61c25f-14a3-461d-afad-db9c681ac447" providerId="ADAL" clId="{677D8A91-4118-DA4A-BD6E-E464FC7BC6C6}" dt="2022-09-01T12:44:48.667" v="57" actId="255"/>
          <ac:spMkLst>
            <pc:docMk/>
            <pc:sldMk cId="3980191528" sldId="339"/>
            <ac:spMk id="2" creationId="{D1625ECA-6393-6343-85A6-D936098318EB}"/>
          </ac:spMkLst>
        </pc:spChg>
        <pc:spChg chg="mod">
          <ac:chgData name="신 현준" userId="2a61c25f-14a3-461d-afad-db9c681ac447" providerId="ADAL" clId="{677D8A91-4118-DA4A-BD6E-E464FC7BC6C6}" dt="2022-09-01T12:44:52.045" v="58" actId="255"/>
          <ac:spMkLst>
            <pc:docMk/>
            <pc:sldMk cId="3980191528" sldId="339"/>
            <ac:spMk id="3" creationId="{2EEC916C-44A7-BF40-8596-12A929DCFEB0}"/>
          </ac:spMkLst>
        </pc:spChg>
        <pc:spChg chg="mod">
          <ac:chgData name="신 현준" userId="2a61c25f-14a3-461d-afad-db9c681ac447" providerId="ADAL" clId="{677D8A91-4118-DA4A-BD6E-E464FC7BC6C6}" dt="2022-09-01T12:45:08.692" v="60" actId="255"/>
          <ac:spMkLst>
            <pc:docMk/>
            <pc:sldMk cId="3980191528" sldId="339"/>
            <ac:spMk id="4" creationId="{3C5FC076-88D8-7744-98AA-512B079D41C9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80191528" sldId="339"/>
            <ac:spMk id="31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80191528" sldId="339"/>
            <ac:spMk id="31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774410330" sldId="34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74410330" sldId="340"/>
            <ac:spMk id="366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774410330" sldId="340"/>
            <ac:spMk id="367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171423197" sldId="341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71423197" sldId="341"/>
            <ac:spMk id="32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71423197" sldId="341"/>
            <ac:spMk id="33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4149780427" sldId="342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49780427" sldId="342"/>
            <ac:spMk id="33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4149780427" sldId="342"/>
            <ac:spMk id="33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897903790" sldId="343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897903790" sldId="343"/>
            <ac:spMk id="6" creationId="{5113D04A-FADF-EC4F-A1CD-07FC0563BD0F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897903790" sldId="343"/>
            <ac:spMk id="337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561358651" sldId="344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561358651" sldId="344"/>
            <ac:spMk id="341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561358651" sldId="344"/>
            <ac:spMk id="342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567109991" sldId="345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567109991" sldId="345"/>
            <ac:spMk id="6" creationId="{1E10DE23-E19F-A640-9344-64942D52254A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567109991" sldId="345"/>
            <ac:spMk id="34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067106355" sldId="34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67106355" sldId="346"/>
            <ac:spMk id="350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067106355" sldId="346"/>
            <ac:spMk id="351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407015072" sldId="34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07015072" sldId="347"/>
            <ac:spMk id="353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407015072" sldId="347"/>
            <ac:spMk id="354" creationId="{00000000-0000-0000-0000-000000000000}"/>
          </ac:spMkLst>
        </pc:spChg>
      </pc:sldChg>
      <pc:sldChg chg="modSp mod">
        <pc:chgData name="신 현준" userId="2a61c25f-14a3-461d-afad-db9c681ac447" providerId="ADAL" clId="{677D8A91-4118-DA4A-BD6E-E464FC7BC6C6}" dt="2022-09-01T12:48:49.086" v="87" actId="1035"/>
        <pc:sldMkLst>
          <pc:docMk/>
          <pc:sldMk cId="2843213665" sldId="34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43213665" sldId="348"/>
            <ac:spMk id="357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843213665" sldId="348"/>
            <ac:spMk id="358" creationId="{00000000-0000-0000-0000-000000000000}"/>
          </ac:spMkLst>
        </pc:sp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59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60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61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62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63" creationId="{00000000-0000-0000-0000-000000000000}"/>
          </ac:picMkLst>
        </pc:picChg>
        <pc:picChg chg="mod">
          <ac:chgData name="신 현준" userId="2a61c25f-14a3-461d-afad-db9c681ac447" providerId="ADAL" clId="{677D8A91-4118-DA4A-BD6E-E464FC7BC6C6}" dt="2022-09-01T12:48:49.086" v="87" actId="1035"/>
          <ac:picMkLst>
            <pc:docMk/>
            <pc:sldMk cId="2843213665" sldId="348"/>
            <ac:picMk id="364" creationId="{00000000-0000-0000-0000-000000000000}"/>
          </ac:picMkLst>
        </pc:pic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37460273" sldId="34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37460273" sldId="349"/>
            <ac:spMk id="4" creationId="{405B4B7C-223C-AA44-97F2-89CCAA137C4D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37460273" sldId="349"/>
            <ac:spMk id="5" creationId="{D2B2FD6B-B1EB-E947-BB68-EECF1E302E49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269220404" sldId="35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69220404" sldId="350"/>
            <ac:spMk id="228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269220404" sldId="350"/>
            <ac:spMk id="229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762112572" sldId="351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762112572" sldId="351"/>
            <ac:spMk id="232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762112572" sldId="351"/>
            <ac:spMk id="233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560381376" sldId="352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560381376" sldId="352"/>
            <ac:spMk id="6" creationId="{13BD0103-395B-754E-83F0-FA7EF4106494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560381376" sldId="352"/>
            <ac:spMk id="7" creationId="{9849AA7F-18B1-8744-BF77-1354A9AA0405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134733082" sldId="356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134733082" sldId="356"/>
            <ac:spMk id="215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134733082" sldId="356"/>
            <ac:spMk id="216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864682484" sldId="357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864682484" sldId="357"/>
            <ac:spMk id="219" creationId="{00000000-0000-0000-0000-000000000000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864682484" sldId="357"/>
            <ac:spMk id="220" creationId="{00000000-0000-0000-0000-000000000000}"/>
          </ac:spMkLst>
        </pc:sp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390047024" sldId="358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0047024" sldId="358"/>
            <ac:spMk id="2" creationId="{D32932BB-F70D-3D49-B296-D2EDB48B2056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90047024" sldId="358"/>
            <ac:spMk id="3" creationId="{403B4259-D8B8-BB4B-8506-B82EFF248307}"/>
          </ac:spMkLst>
        </pc:spChg>
      </pc:sldChg>
      <pc:sldChg chg="modSp mod">
        <pc:chgData name="신 현준" userId="2a61c25f-14a3-461d-afad-db9c681ac447" providerId="ADAL" clId="{677D8A91-4118-DA4A-BD6E-E464FC7BC6C6}" dt="2022-09-01T12:45:15.818" v="61" actId="1076"/>
        <pc:sldMkLst>
          <pc:docMk/>
          <pc:sldMk cId="3633490076" sldId="359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633490076" sldId="359"/>
            <ac:spMk id="2" creationId="{D506238D-F21F-924B-8E35-3FDC78C01691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3633490076" sldId="359"/>
            <ac:spMk id="3" creationId="{2DDF5EE8-5A3C-8446-827D-65D13B073933}"/>
          </ac:spMkLst>
        </pc:spChg>
        <pc:picChg chg="mod">
          <ac:chgData name="신 현준" userId="2a61c25f-14a3-461d-afad-db9c681ac447" providerId="ADAL" clId="{677D8A91-4118-DA4A-BD6E-E464FC7BC6C6}" dt="2022-09-01T12:45:15.818" v="61" actId="1076"/>
          <ac:picMkLst>
            <pc:docMk/>
            <pc:sldMk cId="3633490076" sldId="359"/>
            <ac:picMk id="4" creationId="{9E51F5A0-ACC8-2B4C-8F56-D7971CDF7E42}"/>
          </ac:picMkLst>
        </pc:picChg>
      </pc:sldChg>
      <pc:sldChg chg="modSp">
        <pc:chgData name="신 현준" userId="2a61c25f-14a3-461d-afad-db9c681ac447" providerId="ADAL" clId="{677D8A91-4118-DA4A-BD6E-E464FC7BC6C6}" dt="2022-09-01T12:42:24.843" v="0"/>
        <pc:sldMkLst>
          <pc:docMk/>
          <pc:sldMk cId="1566328350" sldId="360"/>
        </pc:sldMkLst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566328350" sldId="360"/>
            <ac:spMk id="2" creationId="{1F5375A3-A61B-2648-A661-FE1065DFCFDE}"/>
          </ac:spMkLst>
        </pc:spChg>
        <pc:spChg chg="mod">
          <ac:chgData name="신 현준" userId="2a61c25f-14a3-461d-afad-db9c681ac447" providerId="ADAL" clId="{677D8A91-4118-DA4A-BD6E-E464FC7BC6C6}" dt="2022-09-01T12:42:24.843" v="0"/>
          <ac:spMkLst>
            <pc:docMk/>
            <pc:sldMk cId="1566328350" sldId="360"/>
            <ac:spMk id="3" creationId="{5775E57A-0960-1C49-9DB4-42FCE21BC19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tiff>
</file>

<file path=ppt/media/image45.tiff>
</file>

<file path=ppt/media/image46.png>
</file>

<file path=ppt/media/image46.tiff>
</file>

<file path=ppt/media/image47.tiff>
</file>

<file path=ppt/media/image48.png>
</file>

<file path=ppt/media/image48.tiff>
</file>

<file path=ppt/media/image49.png>
</file>

<file path=ppt/media/image490.png>
</file>

<file path=ppt/media/image5.t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jpeg>
</file>

<file path=ppt/media/image58.png>
</file>

<file path=ppt/media/image59.jpeg>
</file>

<file path=ppt/media/image6.png>
</file>

<file path=ppt/media/image60.jpeg>
</file>

<file path=ppt/media/image60.png>
</file>

<file path=ppt/media/image61.jpeg>
</file>

<file path=ppt/media/image62.jpe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1.tiff>
</file>

<file path=ppt/media/image72.tiff>
</file>

<file path=ppt/media/image73.png>
</file>

<file path=ppt/media/image74.png>
</file>

<file path=ppt/media/image75.tiff>
</file>

<file path=ppt/media/image76.png>
</file>

<file path=ppt/media/image76.tiff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1pPr>
    <a:lvl2pPr indent="2286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2pPr>
    <a:lvl3pPr indent="4572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3pPr>
    <a:lvl4pPr indent="6858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4pPr>
    <a:lvl5pPr indent="9144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5pPr>
    <a:lvl6pPr indent="11430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6pPr>
    <a:lvl7pPr indent="13716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7pPr>
    <a:lvl8pPr indent="16002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8pPr>
    <a:lvl9pPr indent="18288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2143" y="577991"/>
            <a:ext cx="14955977" cy="3395698"/>
          </a:xfrm>
        </p:spPr>
        <p:txBody>
          <a:bodyPr anchor="b"/>
          <a:lstStyle>
            <a:lvl1pPr algn="ctr">
              <a:defRPr sz="8533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7533" y="5122898"/>
            <a:ext cx="13005197" cy="2354862"/>
          </a:xfrm>
        </p:spPr>
        <p:txBody>
          <a:bodyPr anchor="b"/>
          <a:lstStyle>
            <a:lvl1pPr marL="0" indent="0" algn="ctr">
              <a:buNone/>
              <a:defRPr sz="341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DB7C46-407C-6446-89CB-38375432D3CD}"/>
              </a:ext>
            </a:extLst>
          </p:cNvPr>
          <p:cNvSpPr/>
          <p:nvPr/>
        </p:nvSpPr>
        <p:spPr>
          <a:xfrm>
            <a:off x="0" y="4198290"/>
            <a:ext cx="13853363" cy="209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B3DBB4-1E7A-8647-B2BC-94E67EBFBDDD}"/>
              </a:ext>
            </a:extLst>
          </p:cNvPr>
          <p:cNvSpPr/>
          <p:nvPr/>
        </p:nvSpPr>
        <p:spPr>
          <a:xfrm>
            <a:off x="5917364" y="4334935"/>
            <a:ext cx="11422900" cy="1660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</p:spTree>
    <p:extLst>
      <p:ext uri="{BB962C8B-B14F-4D97-AF65-F5344CB8AC3E}">
        <p14:creationId xmlns:p14="http://schemas.microsoft.com/office/powerpoint/2010/main" val="3655119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156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68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7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538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613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89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872" y="1798174"/>
            <a:ext cx="16694519" cy="7755405"/>
          </a:xfrm>
        </p:spPr>
        <p:txBody>
          <a:bodyPr/>
          <a:lstStyle>
            <a:lvl1pPr>
              <a:spcBef>
                <a:spcPts val="2276"/>
              </a:spcBef>
              <a:defRPr sz="341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129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A9023A-09DE-EF44-91C4-3ABDC38A70D8}"/>
              </a:ext>
            </a:extLst>
          </p:cNvPr>
          <p:cNvSpPr/>
          <p:nvPr/>
        </p:nvSpPr>
        <p:spPr>
          <a:xfrm>
            <a:off x="0" y="1437754"/>
            <a:ext cx="13853363" cy="209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B4EF4F-DAC4-B947-9694-55814C42F8F9}"/>
              </a:ext>
            </a:extLst>
          </p:cNvPr>
          <p:cNvSpPr/>
          <p:nvPr/>
        </p:nvSpPr>
        <p:spPr>
          <a:xfrm>
            <a:off x="5917364" y="1574399"/>
            <a:ext cx="11422900" cy="1660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</p:spTree>
    <p:extLst>
      <p:ext uri="{BB962C8B-B14F-4D97-AF65-F5344CB8AC3E}">
        <p14:creationId xmlns:p14="http://schemas.microsoft.com/office/powerpoint/2010/main" val="269707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3112" y="2431628"/>
            <a:ext cx="14955977" cy="4057226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3112" y="6527237"/>
            <a:ext cx="14955977" cy="2133599"/>
          </a:xfrm>
        </p:spPr>
        <p:txBody>
          <a:bodyPr/>
          <a:lstStyle>
            <a:lvl1pPr marL="0" indent="0">
              <a:buNone/>
              <a:defRPr sz="3413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/>
          <a:lstStyle/>
          <a:p>
            <a:fld id="{F8F6DBBA-787C-CD4A-B325-B8E7BA5C73B3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/>
          <a:lstStyle/>
          <a:p>
            <a:fld id="{C74753FA-8DF6-9B45-B8EB-CE003258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60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8017" y="2596444"/>
            <a:ext cx="8253738" cy="66378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78508" y="2596444"/>
            <a:ext cx="8213809" cy="681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3649E6-DD34-A648-8B2D-15310006303A}"/>
              </a:ext>
            </a:extLst>
          </p:cNvPr>
          <p:cNvSpPr/>
          <p:nvPr/>
        </p:nvSpPr>
        <p:spPr>
          <a:xfrm>
            <a:off x="0" y="2059723"/>
            <a:ext cx="13853363" cy="209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ED5044-8E21-3840-91E8-B646B8B421EB}"/>
              </a:ext>
            </a:extLst>
          </p:cNvPr>
          <p:cNvSpPr/>
          <p:nvPr/>
        </p:nvSpPr>
        <p:spPr>
          <a:xfrm>
            <a:off x="5917364" y="2196368"/>
            <a:ext cx="11422900" cy="1660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</p:spTree>
    <p:extLst>
      <p:ext uri="{BB962C8B-B14F-4D97-AF65-F5344CB8AC3E}">
        <p14:creationId xmlns:p14="http://schemas.microsoft.com/office/powerpoint/2010/main" val="831818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00B2F5-8A0F-0343-8210-521CE2050FC7}"/>
              </a:ext>
            </a:extLst>
          </p:cNvPr>
          <p:cNvSpPr/>
          <p:nvPr/>
        </p:nvSpPr>
        <p:spPr>
          <a:xfrm>
            <a:off x="0" y="2059723"/>
            <a:ext cx="13853363" cy="209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EF7610-D2C1-0646-9AB8-00B276AEDC13}"/>
              </a:ext>
            </a:extLst>
          </p:cNvPr>
          <p:cNvSpPr/>
          <p:nvPr/>
        </p:nvSpPr>
        <p:spPr>
          <a:xfrm>
            <a:off x="5917364" y="2196368"/>
            <a:ext cx="11422900" cy="1660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5973"/>
          </a:p>
        </p:txBody>
      </p:sp>
    </p:spTree>
    <p:extLst>
      <p:ext uri="{BB962C8B-B14F-4D97-AF65-F5344CB8AC3E}">
        <p14:creationId xmlns:p14="http://schemas.microsoft.com/office/powerpoint/2010/main" val="314551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5765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874" y="523805"/>
            <a:ext cx="7932600" cy="1719053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0132" y="523805"/>
            <a:ext cx="8347257" cy="8705990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2874" y="2571610"/>
            <a:ext cx="7932599" cy="6658186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7108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871" y="523805"/>
            <a:ext cx="7913754" cy="1700206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70131" y="523805"/>
            <a:ext cx="8347262" cy="8705991"/>
          </a:xfrm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2874" y="2571610"/>
            <a:ext cx="7913752" cy="6658186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5933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867013" y="1820673"/>
            <a:ext cx="15606237" cy="7214955"/>
          </a:xfrm>
        </p:spPr>
        <p:txBody>
          <a:bodyPr/>
          <a:lstStyle>
            <a:lvl1pPr>
              <a:spcBef>
                <a:spcPts val="1246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896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2871" y="200022"/>
            <a:ext cx="16669446" cy="1316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2871" y="1964855"/>
            <a:ext cx="16669446" cy="72694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7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22">
          <p15:clr>
            <a:srgbClr val="F26B43"/>
          </p15:clr>
        </p15:guide>
        <p15:guide id="2" pos="143">
          <p15:clr>
            <a:srgbClr val="F26B43"/>
          </p15:clr>
        </p15:guide>
        <p15:guide id="3" pos="7537">
          <p15:clr>
            <a:srgbClr val="F26B43"/>
          </p15:clr>
        </p15:guide>
        <p15:guide id="4" pos="3840">
          <p15:clr>
            <a:srgbClr val="F26B43"/>
          </p15:clr>
        </p15:guide>
        <p15:guide id="5" orient="horz" pos="2260">
          <p15:clr>
            <a:srgbClr val="F26B43"/>
          </p15:clr>
        </p15:guide>
        <p15:guide id="6" orient="horz" pos="1139">
          <p15:clr>
            <a:srgbClr val="F26B43"/>
          </p15:clr>
        </p15:guide>
        <p15:guide id="7" orient="horz" pos="232">
          <p15:clr>
            <a:srgbClr val="F26B43"/>
          </p15:clr>
        </p15:guide>
        <p15:guide id="8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7" Type="http://schemas.openxmlformats.org/officeDocument/2006/relationships/image" Target="../media/image48.tif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tiff"/><Relationship Id="rId5" Type="http://schemas.openxmlformats.org/officeDocument/2006/relationships/image" Target="../media/image46.tiff"/><Relationship Id="rId4" Type="http://schemas.openxmlformats.org/officeDocument/2006/relationships/image" Target="../media/image45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0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7" Type="http://schemas.openxmlformats.org/officeDocument/2006/relationships/image" Target="../media/image62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jpeg"/><Relationship Id="rId5" Type="http://schemas.openxmlformats.org/officeDocument/2006/relationships/image" Target="../media/image60.jpeg"/><Relationship Id="rId4" Type="http://schemas.openxmlformats.org/officeDocument/2006/relationships/image" Target="../media/image5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tiff"/><Relationship Id="rId2" Type="http://schemas.openxmlformats.org/officeDocument/2006/relationships/image" Target="../media/image7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tiff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mage Processing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Image Processing</a:t>
            </a:r>
            <a:r>
              <a:rPr lang="en-US" dirty="0"/>
              <a:t> Basic</a:t>
            </a:r>
            <a:endParaRPr dirty="0"/>
          </a:p>
        </p:txBody>
      </p:sp>
      <p:sp>
        <p:nvSpPr>
          <p:cNvPr id="165" name="Body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Computer Vision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4401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ixel Transform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Pixel Transforms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4" name="Linear blend operator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Linear blend operator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d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cross-dissolve</a:t>
                </a:r>
              </a:p>
              <a:p>
                <a:r>
                  <a:rPr lang="en-US" dirty="0"/>
                  <a:t>Non-linear transform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0" dirty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</m:d>
                      </m:e>
                      <m:sup>
                        <m:f>
                          <m:f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gamma correction</a:t>
                </a:r>
              </a:p>
            </p:txBody>
          </p:sp>
        </mc:Choice>
        <mc:Fallback xmlns="">
          <p:sp>
            <p:nvSpPr>
              <p:cNvPr id="194" name="Linear blend operator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5467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B0A78-A554-2048-9938-BE22F2ED2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in OpenCV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F457E-36BB-2B4B-ACD4-21F452A60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/>
              <a:t>import opencv2 as cv</a:t>
            </a:r>
          </a:p>
          <a:p>
            <a:pPr lvl="1"/>
            <a:r>
              <a:rPr lang="en-US" dirty="0"/>
              <a:t>import </a:t>
            </a:r>
            <a:r>
              <a:rPr lang="en-US" dirty="0" err="1"/>
              <a:t>matplotlib.pyplot</a:t>
            </a:r>
            <a:r>
              <a:rPr lang="en-US" dirty="0"/>
              <a:t> as </a:t>
            </a:r>
            <a:r>
              <a:rPr lang="en-US" dirty="0" err="1"/>
              <a:t>plt</a:t>
            </a:r>
            <a:endParaRPr lang="en-US" dirty="0"/>
          </a:p>
          <a:p>
            <a:pPr lvl="1"/>
            <a:r>
              <a:rPr lang="en-US" dirty="0" err="1"/>
              <a:t>src</a:t>
            </a:r>
            <a:r>
              <a:rPr lang="en-US" dirty="0"/>
              <a:t> = </a:t>
            </a:r>
            <a:r>
              <a:rPr lang="en-US" dirty="0" err="1"/>
              <a:t>imread</a:t>
            </a:r>
            <a:r>
              <a:rPr lang="en-US" dirty="0"/>
              <a:t>("/Users/</a:t>
            </a:r>
            <a:r>
              <a:rPr lang="en-US" dirty="0" err="1"/>
              <a:t>joony</a:t>
            </a:r>
            <a:r>
              <a:rPr lang="en-US" dirty="0"/>
              <a:t>/</a:t>
            </a:r>
            <a:r>
              <a:rPr lang="en-US" dirty="0" err="1"/>
              <a:t>GoogleDrive</a:t>
            </a:r>
            <a:r>
              <a:rPr lang="en-US" dirty="0"/>
              <a:t>/Samsung/2018/bg_0.png")</a:t>
            </a:r>
          </a:p>
          <a:p>
            <a:pPr lvl="1"/>
            <a:r>
              <a:rPr lang="en-US" dirty="0"/>
              <a:t>src32 = np.float32(</a:t>
            </a:r>
            <a:r>
              <a:rPr lang="en-US" dirty="0" err="1"/>
              <a:t>src</a:t>
            </a:r>
            <a:r>
              <a:rPr lang="en-US" dirty="0"/>
              <a:t>)/255</a:t>
            </a:r>
          </a:p>
          <a:p>
            <a:pPr lvl="1"/>
            <a:r>
              <a:rPr lang="en-US" dirty="0"/>
              <a:t>pp = pow( src32, 2.2 )</a:t>
            </a:r>
          </a:p>
          <a:p>
            <a:pPr lvl="1"/>
            <a:r>
              <a:rPr lang="en-US" dirty="0" err="1"/>
              <a:t>plt.imshow</a:t>
            </a:r>
            <a:r>
              <a:rPr lang="en-US" dirty="0"/>
              <a:t>( </a:t>
            </a:r>
            <a:r>
              <a:rPr lang="en-US" dirty="0" err="1"/>
              <a:t>cvtColor</a:t>
            </a:r>
            <a:r>
              <a:rPr lang="en-US" dirty="0"/>
              <a:t>(np.uint8(pp*255),COLOR_BGR2RGB)); </a:t>
            </a:r>
            <a:r>
              <a:rPr lang="en-US" dirty="0" err="1"/>
              <a:t>plt.show</a:t>
            </a:r>
            <a:r>
              <a:rPr lang="en-US" dirty="0"/>
              <a:t>()</a:t>
            </a:r>
          </a:p>
          <a:p>
            <a:r>
              <a:rPr lang="en-US" dirty="0"/>
              <a:t>C++</a:t>
            </a:r>
          </a:p>
          <a:p>
            <a:pPr lvl="1"/>
            <a:r>
              <a:rPr lang="en-US" dirty="0"/>
              <a:t>Mat </a:t>
            </a:r>
            <a:r>
              <a:rPr lang="en-US" dirty="0" err="1"/>
              <a:t>src</a:t>
            </a:r>
            <a:r>
              <a:rPr lang="en-US" dirty="0"/>
              <a:t> = </a:t>
            </a:r>
            <a:r>
              <a:rPr lang="en-US" dirty="0" err="1"/>
              <a:t>imread</a:t>
            </a:r>
            <a:r>
              <a:rPr lang="en-US" dirty="0"/>
              <a:t>("/Users/</a:t>
            </a:r>
            <a:r>
              <a:rPr lang="en-US" dirty="0" err="1"/>
              <a:t>joony</a:t>
            </a:r>
            <a:r>
              <a:rPr lang="en-US" dirty="0"/>
              <a:t>/</a:t>
            </a:r>
            <a:r>
              <a:rPr lang="en-US" dirty="0" err="1"/>
              <a:t>GoogleDrive</a:t>
            </a:r>
            <a:r>
              <a:rPr lang="en-US" dirty="0"/>
              <a:t>/Samsung/2018/bg_0.png");</a:t>
            </a:r>
          </a:p>
          <a:p>
            <a:pPr lvl="1"/>
            <a:r>
              <a:rPr lang="en-US" dirty="0"/>
              <a:t>Mat src32 = </a:t>
            </a:r>
            <a:r>
              <a:rPr lang="en-US" dirty="0" err="1"/>
              <a:t>src.convertTo</a:t>
            </a:r>
            <a:r>
              <a:rPr lang="en-US" dirty="0"/>
              <a:t>( CV_32F, 1/255.f );</a:t>
            </a:r>
          </a:p>
          <a:p>
            <a:pPr lvl="1"/>
            <a:r>
              <a:rPr lang="en-US" dirty="0"/>
              <a:t>Mat pp; pow( src32, 2.2, pp );</a:t>
            </a:r>
          </a:p>
          <a:p>
            <a:pPr lvl="1"/>
            <a:r>
              <a:rPr lang="en-US" dirty="0" err="1"/>
              <a:t>imshow</a:t>
            </a:r>
            <a:r>
              <a:rPr lang="en-US" dirty="0"/>
              <a:t>( “Window”, pp );</a:t>
            </a:r>
          </a:p>
          <a:p>
            <a:pPr lvl="1"/>
            <a:r>
              <a:rPr lang="en-US" dirty="0" err="1"/>
              <a:t>waitKey</a:t>
            </a:r>
            <a:r>
              <a:rPr lang="en-US" dirty="0"/>
              <a:t>();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044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olor transform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Color transforms</a:t>
            </a:r>
          </a:p>
        </p:txBody>
      </p:sp>
      <p:sp>
        <p:nvSpPr>
          <p:cNvPr id="197" name="Ex: intensity of a color?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Ex: intensity of a color?</a:t>
            </a:r>
          </a:p>
          <a:p>
            <a:r>
              <a:rPr lang="en-US" dirty="0"/>
              <a:t>Luminance Y</a:t>
            </a:r>
          </a:p>
          <a:p>
            <a:endParaRPr lang="en-US" dirty="0"/>
          </a:p>
          <a:p>
            <a:r>
              <a:rPr lang="en-US" dirty="0"/>
              <a:t>Simple color transform</a:t>
            </a:r>
          </a:p>
          <a:p>
            <a:pPr lvl="1"/>
            <a:r>
              <a:rPr lang="en-US" dirty="0"/>
              <a:t>RGB -&gt; YUV</a:t>
            </a:r>
          </a:p>
          <a:p>
            <a:pPr lvl="1"/>
            <a:r>
              <a:rPr lang="en-US" dirty="0"/>
              <a:t>RGB -&gt; </a:t>
            </a:r>
            <a:r>
              <a:rPr lang="en-US" dirty="0" err="1"/>
              <a:t>YCrCb</a:t>
            </a:r>
            <a:endParaRPr lang="en-US" dirty="0"/>
          </a:p>
          <a:p>
            <a:r>
              <a:rPr lang="en-US" dirty="0"/>
              <a:t>Complex transform</a:t>
            </a:r>
          </a:p>
          <a:p>
            <a:pPr lvl="1"/>
            <a:r>
              <a:rPr lang="en-US" dirty="0"/>
              <a:t>RGB -&gt; XYZ</a:t>
            </a:r>
          </a:p>
          <a:p>
            <a:pPr lvl="1"/>
            <a:r>
              <a:rPr lang="en-US" dirty="0"/>
              <a:t>RGB -&gt; Lab</a:t>
            </a:r>
          </a:p>
          <a:p>
            <a:r>
              <a:rPr lang="en-US" dirty="0"/>
              <a:t>Later…</a:t>
            </a:r>
          </a:p>
        </p:txBody>
      </p:sp>
    </p:spTree>
    <p:extLst>
      <p:ext uri="{BB962C8B-B14F-4D97-AF65-F5344CB8AC3E}">
        <p14:creationId xmlns:p14="http://schemas.microsoft.com/office/powerpoint/2010/main" val="999999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mposition &amp; Matt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Composition &amp; Matting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Foreground object on top of background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Foreground object on top of background</a:t>
                </a:r>
              </a:p>
              <a:p>
                <a:r>
                  <a:rPr lang="en-US" dirty="0"/>
                  <a:t>Simple example</a:t>
                </a:r>
              </a:p>
              <a:p>
                <a:pPr lvl="1"/>
                <a:r>
                  <a:rPr lang="en-US" dirty="0"/>
                  <a:t>alpha-matted color image</a:t>
                </a:r>
              </a:p>
              <a:p>
                <a:pPr lvl="2"/>
                <a:r>
                  <a:rPr lang="en-US" dirty="0"/>
                  <a:t>alpha: opacity of fractional coverage</a:t>
                </a:r>
              </a:p>
              <a:p>
                <a:pPr lvl="1"/>
                <a:r>
                  <a:rPr lang="en-US" dirty="0"/>
                  <a:t>Over operator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 err="1"/>
                  <a:t>Premultiplied</a:t>
                </a:r>
                <a:endParaRPr lang="en-US" dirty="0"/>
              </a:p>
              <a:p>
                <a:pPr lvl="2"/>
                <a:r>
                  <a:rPr lang="en-US" dirty="0"/>
                  <a:t>F is already multiplied by alpha</a:t>
                </a:r>
              </a:p>
            </p:txBody>
          </p:sp>
        </mc:Choice>
        <mc:Fallback xmlns="">
          <p:sp>
            <p:nvSpPr>
              <p:cNvPr id="200" name="Foreground object on top of background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99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9173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mposition &amp; Matt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Composition &amp; Matting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3" name="Porter Diff operators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Porter Duff operators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03" name="Porter Diff operators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8" t="-1948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2172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omposition &amp; Matt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Composition &amp; Matting</a:t>
            </a:r>
          </a:p>
        </p:txBody>
      </p:sp>
      <p:sp>
        <p:nvSpPr>
          <p:cNvPr id="206" name="Porter Duff Table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Porter Duff Table</a:t>
            </a:r>
          </a:p>
        </p:txBody>
      </p:sp>
      <p:graphicFrame>
        <p:nvGraphicFramePr>
          <p:cNvPr id="207" name="Table"/>
          <p:cNvGraphicFramePr/>
          <p:nvPr/>
        </p:nvGraphicFramePr>
        <p:xfrm>
          <a:off x="3360078" y="2368767"/>
          <a:ext cx="10476088" cy="7224880"/>
        </p:xfrm>
        <a:graphic>
          <a:graphicData uri="http://schemas.openxmlformats.org/drawingml/2006/table">
            <a:tbl>
              <a:tblPr firstRow="1" firstCol="1" bandRow="1"/>
              <a:tblGrid>
                <a:gridCol w="26190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90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90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9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5760">
                <a:tc>
                  <a:txBody>
                    <a:bodyPr/>
                    <a:lstStyle/>
                    <a:p>
                      <a:pPr algn="ctr" defTabSz="457200">
                        <a:defRPr sz="2400" b="0" i="0">
                          <a:solidFill>
                            <a:srgbClr val="000000"/>
                          </a:solidFill>
                          <a:uFill>
                            <a:solidFill>
                              <a:srgbClr val="8D9092"/>
                            </a:solidFill>
                          </a:uFill>
                        </a:defRPr>
                      </a:pPr>
                      <a:endParaRPr sz="2400"/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[s]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[d]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[b]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Src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Atop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Over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In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Out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Dest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DestAtop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DestOver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DestIn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DestOut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Clear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55760"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8D9092"/>
                            </a:solidFill>
                          </a:uFill>
                        </a:rPr>
                        <a:t>Xor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s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d</a:t>
                      </a:r>
                    </a:p>
                  </a:txBody>
                  <a:tcPr marL="63499" marR="63499" marT="63499" marB="63499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 b="0" i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2400">
                          <a:uFill>
                            <a:solidFill>
                              <a:srgbClr val="924705"/>
                            </a:solidFill>
                          </a:uFill>
                        </a:rPr>
                        <a:t>0</a:t>
                      </a:r>
                    </a:p>
                  </a:txBody>
                  <a:tcPr marL="63499" marR="63499" marT="63499" marB="63499" horzOverflow="overflow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0523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4B6249-8B82-0441-86C1-79F0EA9DA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972FDF-91F3-B64B-8996-94582C5CD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297" y="2071345"/>
            <a:ext cx="11065793" cy="736348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73784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mposition &amp; Matt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Composition &amp; Matting</a:t>
            </a:r>
          </a:p>
        </p:txBody>
      </p:sp>
      <p:sp>
        <p:nvSpPr>
          <p:cNvPr id="213" name="Matting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Matting</a:t>
            </a:r>
          </a:p>
          <a:p>
            <a:pPr lvl="1"/>
            <a:r>
              <a:rPr lang="en-US"/>
              <a:t>recovering the foreground, background &amp; alpha matte</a:t>
            </a:r>
          </a:p>
          <a:p>
            <a:pPr lvl="1"/>
            <a:r>
              <a:rPr lang="en-US"/>
              <a:t>ex: blue screen matting</a:t>
            </a:r>
          </a:p>
          <a:p>
            <a:pPr lvl="1"/>
            <a:endParaRPr lang="en-US"/>
          </a:p>
          <a:p>
            <a:pPr lvl="1"/>
            <a:r>
              <a:rPr lang="en-US"/>
              <a:t>extracting the mattes from a single natural image or from extended video sequences is complicated</a:t>
            </a:r>
          </a:p>
        </p:txBody>
      </p:sp>
    </p:spTree>
    <p:extLst>
      <p:ext uri="{BB962C8B-B14F-4D97-AF65-F5344CB8AC3E}">
        <p14:creationId xmlns:p14="http://schemas.microsoft.com/office/powerpoint/2010/main" val="452728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41617A-0ABE-064E-A2CA-3110E1E234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Linear Neighborhood Operator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851B58E-04FE-8042-AD3D-F02C724156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59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Neighborhood Operator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Neighborhood Operators</a:t>
            </a:r>
          </a:p>
        </p:txBody>
      </p:sp>
      <p:sp>
        <p:nvSpPr>
          <p:cNvPr id="223" name="Computing a pixel value based on the corresponding input pixel and its neighbor pixel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Computing a pixel value based on the corresponding input pixel and its neighbor pixels</a:t>
            </a:r>
          </a:p>
          <a:p>
            <a:pPr lvl="1"/>
            <a:r>
              <a:rPr lang="en-US"/>
              <a:t>ex: local adaptive histogram equalization</a:t>
            </a:r>
          </a:p>
          <a:p>
            <a:r>
              <a:rPr lang="en-US"/>
              <a:t>Filters</a:t>
            </a:r>
          </a:p>
          <a:p>
            <a:pPr lvl="1"/>
            <a:r>
              <a:rPr lang="en-US"/>
              <a:t>linear &amp; nonlinear neighborhood operators</a:t>
            </a:r>
          </a:p>
        </p:txBody>
      </p:sp>
    </p:spTree>
    <p:extLst>
      <p:ext uri="{BB962C8B-B14F-4D97-AF65-F5344CB8AC3E}">
        <p14:creationId xmlns:p14="http://schemas.microsoft.com/office/powerpoint/2010/main" val="147696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ontent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168" name="What is an Image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an Image</a:t>
            </a:r>
          </a:p>
          <a:p>
            <a:r>
              <a:rPr lang="en-US"/>
              <a:t>Local Operators</a:t>
            </a:r>
          </a:p>
          <a:p>
            <a:r>
              <a:rPr lang="en-US"/>
              <a:t>Neighborhood Operators</a:t>
            </a:r>
          </a:p>
        </p:txBody>
      </p:sp>
    </p:spTree>
    <p:extLst>
      <p:ext uri="{BB962C8B-B14F-4D97-AF65-F5344CB8AC3E}">
        <p14:creationId xmlns:p14="http://schemas.microsoft.com/office/powerpoint/2010/main" val="209771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Linear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Linear filtering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6" name="Generally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Generally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0" dirty="0"/>
              </a:p>
              <a:p>
                <a:pPr lvl="1"/>
                <a:endParaRPr lang="en-US" dirty="0"/>
              </a:p>
              <a:p>
                <a:r>
                  <a:rPr lang="en-US" dirty="0"/>
                  <a:t>Finite Impulse Response Filter (FIR Filter)</a:t>
                </a:r>
              </a:p>
              <a:p>
                <a:pPr lvl="1"/>
                <a:r>
                  <a:rPr lang="en-US" dirty="0"/>
                  <a:t>The range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/>
                  <a:t> is finite</a:t>
                </a:r>
              </a:p>
              <a:p>
                <a:pPr lvl="1"/>
                <a:r>
                  <a:rPr lang="en-US" dirty="0"/>
                  <a:t>Can be formulated with convolution</a:t>
                </a:r>
              </a:p>
            </p:txBody>
          </p:sp>
        </mc:Choice>
        <mc:Fallback xmlns="">
          <p:sp>
            <p:nvSpPr>
              <p:cNvPr id="226" name="Generally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4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51162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re about FIR Filter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about FIR Filter</a:t>
            </a:r>
          </a:p>
        </p:txBody>
      </p:sp>
      <p:sp>
        <p:nvSpPr>
          <p:cNvPr id="253" name="Noise filtering example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Noise filtering example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332" y="2971800"/>
            <a:ext cx="4419600" cy="3810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93012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Mean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Mean filtering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DF97A3-AC52-3C48-8D06-EE5E21B3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406" y="3194050"/>
            <a:ext cx="5716338" cy="4950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280" y="3200401"/>
            <a:ext cx="5615855" cy="484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2885" y="6568424"/>
            <a:ext cx="1757545" cy="1519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9998" y="7137695"/>
            <a:ext cx="604964" cy="54996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59743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ross-correlation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Cross-correlation filtering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4" name="Averaging over window (2k+1)x(2k+1)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Averaging over window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+1)(2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Generalization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Cross-correlation operations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H: filter, kernel, or mask</a:t>
                </a:r>
              </a:p>
              <a:p>
                <a:pPr lvl="1"/>
                <a:r>
                  <a:rPr lang="en-US" dirty="0"/>
                  <a:t>So called convolution</a:t>
                </a:r>
              </a:p>
            </p:txBody>
          </p:sp>
        </mc:Choice>
        <mc:Fallback xmlns="">
          <p:sp>
            <p:nvSpPr>
              <p:cNvPr id="264" name="Averaging over window (2k+1)x(2k+1)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27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99795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Mean kernel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Mean kernel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333FC7-AFDB-4947-957C-09C6ECCAF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146" y="3144709"/>
            <a:ext cx="5723278" cy="4956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359" y="8312802"/>
            <a:ext cx="1624852" cy="534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0092" y="4223233"/>
            <a:ext cx="2139369" cy="279938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9269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Mean (box) vs Gaussian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Mean (box) vs Gaussian filtering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3BD6F-2CDA-6B41-81B3-86C214437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619" y="1888289"/>
            <a:ext cx="7999009" cy="746927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597823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aussian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Gaussian filtering</a:t>
            </a:r>
          </a:p>
        </p:txBody>
      </p:sp>
      <p:sp>
        <p:nvSpPr>
          <p:cNvPr id="280" name="Gaussian kernel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Gaussian kernel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3x3</a:t>
            </a:r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062" y="2950268"/>
            <a:ext cx="4672368" cy="10834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899" y="2232298"/>
            <a:ext cx="4333877" cy="28892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978" y="5719885"/>
            <a:ext cx="3077170" cy="28892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85934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Linear filtering as Convolu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Linear filtering as Convolution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0" name="Convolution: cross-correlation  where the filter is flipped both horizontally and vertically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Convolution: cross-correlation  where the filter is flipped both horizontally and vertically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]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r>
                  <a:rPr lang="en-US" dirty="0"/>
                  <a:t>Symmetric kernels: Gaussian, mean, Laplacian, …</a:t>
                </a:r>
              </a:p>
              <a:p>
                <a:pPr lvl="1"/>
                <a:r>
                  <a:rPr lang="en-US" dirty="0"/>
                  <a:t>Can be computed efficiently by Fourier transforms</a:t>
                </a:r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, l have their ranges, it’s FIR (finite impulse response) filter</a:t>
                </a:r>
              </a:p>
              <a:p>
                <a:pPr lvl="1"/>
                <a:r>
                  <a:rPr lang="en-US" dirty="0"/>
                  <a:t>Linear (shift invariant) operator</a:t>
                </a:r>
              </a:p>
              <a:p>
                <a:pPr lvl="2"/>
                <a:r>
                  <a:rPr lang="en-US" dirty="0"/>
                  <a:t>satisfy superposition principle</a:t>
                </a:r>
              </a:p>
            </p:txBody>
          </p:sp>
        </mc:Choice>
        <mc:Fallback xmlns="">
          <p:sp>
            <p:nvSpPr>
              <p:cNvPr id="300" name="Convolution: cross-correlation  where the filter is flipped both horizontally and vertically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9" t="-1951" r="-1030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212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add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Padding</a:t>
            </a:r>
          </a:p>
        </p:txBody>
      </p:sp>
      <p:sp>
        <p:nvSpPr>
          <p:cNvPr id="304" name="convolution need same sized images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convolution need same sized images</a:t>
            </a:r>
          </a:p>
        </p:txBody>
      </p:sp>
      <p:pic>
        <p:nvPicPr>
          <p:cNvPr id="305" name="Screen Shot 2013-11-19 at 1.22.27 AM.png" descr="Screen Shot 2013-11-19 at 1.22.27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253" y="2753755"/>
            <a:ext cx="12197742" cy="608252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67178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aussian applic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Gaussian application</a:t>
            </a:r>
          </a:p>
        </p:txBody>
      </p:sp>
      <p:sp>
        <p:nvSpPr>
          <p:cNvPr id="312" name="low-pass filtering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Low-pass filtering</a:t>
            </a:r>
          </a:p>
          <a:p>
            <a:pPr lvl="1"/>
            <a:r>
              <a:rPr lang="en-US" dirty="0"/>
              <a:t>reducing high-frequency noise</a:t>
            </a:r>
          </a:p>
          <a:p>
            <a:endParaRPr lang="en-US" dirty="0"/>
          </a:p>
          <a:p>
            <a:r>
              <a:rPr lang="en-US" dirty="0"/>
              <a:t>High-pass filter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Sharpening?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00F8345-3C76-8F44-A6C0-1B75F763417C}"/>
                  </a:ext>
                </a:extLst>
              </p:cNvPr>
              <p:cNvSpPr/>
              <p:nvPr/>
            </p:nvSpPr>
            <p:spPr>
              <a:xfrm>
                <a:off x="6220670" y="4607897"/>
                <a:ext cx="3529235" cy="7926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55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455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𝑏𝑙𝑢𝑟</m:t>
                          </m:r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455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00F8345-3C76-8F44-A6C0-1B75F76341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0670" y="4607897"/>
                <a:ext cx="3529235" cy="792653"/>
              </a:xfrm>
              <a:prstGeom prst="rect">
                <a:avLst/>
              </a:prstGeom>
              <a:blipFill>
                <a:blip r:embed="rId2"/>
                <a:stretch>
                  <a:fillRect l="-4301" b="-23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39ABF21-BF86-AF4D-AD82-718D8AC24ECB}"/>
                  </a:ext>
                </a:extLst>
              </p:cNvPr>
              <p:cNvSpPr txBox="1"/>
              <p:nvPr/>
            </p:nvSpPr>
            <p:spPr>
              <a:xfrm>
                <a:off x="4260709" y="7066214"/>
                <a:ext cx="7449155" cy="821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𝑠h𝑎𝑟𝑝</m:t>
                          </m:r>
                        </m:sub>
                      </m:sSub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𝑏𝑙𝑢𝑟</m:t>
                          </m:r>
                        </m:sub>
                      </m:sSub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39ABF21-BF86-AF4D-AD82-718D8AC24E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709" y="7066214"/>
                <a:ext cx="7449155" cy="821700"/>
              </a:xfrm>
              <a:prstGeom prst="rect">
                <a:avLst/>
              </a:prstGeom>
              <a:blipFill>
                <a:blip r:embed="rId3"/>
                <a:stretch>
                  <a:fillRect l="-170" r="-850" b="-16667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795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Image as function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 as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1" name="gives the intensity at point (x,y)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gives the intensity at point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 color Image: vector valued function</a:t>
                </a:r>
              </a:p>
            </p:txBody>
          </p:sp>
        </mc:Choice>
        <mc:Fallback xmlns="">
          <p:sp>
            <p:nvSpPr>
              <p:cNvPr id="171" name="gives the intensity at point (x,y)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981" t="-195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916" y="4439322"/>
            <a:ext cx="4748905" cy="204423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31777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Image gradient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 gradient</a:t>
            </a:r>
          </a:p>
        </p:txBody>
      </p:sp>
      <p:sp>
        <p:nvSpPr>
          <p:cNvPr id="286" name="Differentiation of a digital image…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2pPr marL="932399" indent="-571500"/>
          </a:lstStyle>
          <a:p>
            <a:r>
              <a:rPr lang="en-US"/>
              <a:t>Differentiation of a digital image</a:t>
            </a:r>
          </a:p>
          <a:p>
            <a:pPr lvl="1"/>
            <a:r>
              <a:rPr lang="en-US"/>
              <a:t>discrete derivative (finite difference)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B8216E-CFFD-734A-A007-738A325CE325}"/>
                  </a:ext>
                </a:extLst>
              </p:cNvPr>
              <p:cNvSpPr txBox="1"/>
              <p:nvPr/>
            </p:nvSpPr>
            <p:spPr>
              <a:xfrm>
                <a:off x="4736571" y="3109912"/>
                <a:ext cx="7239033" cy="12628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num>
                        <m:den>
                          <m:r>
                            <a:rPr lang="en-US" sz="4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4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8B8216E-CFFD-734A-A007-738A325CE3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6571" y="3109912"/>
                <a:ext cx="7239033" cy="1262846"/>
              </a:xfrm>
              <a:prstGeom prst="rect">
                <a:avLst/>
              </a:prstGeom>
              <a:blipFill>
                <a:blip r:embed="rId2"/>
                <a:stretch>
                  <a:fillRect r="-699" b="-1089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05509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BAF51-70E6-514F-A9B1-6777DCDBB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Sobel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58FDC-C0DB-C846-B2F0-36B6E3A92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Approximation of the Gradient</a:t>
            </a:r>
          </a:p>
          <a:p>
            <a:r>
              <a:rPr lang="en-US" dirty="0"/>
              <a:t>More stable (less sensitive to noise)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112940-7E5A-F941-9B50-91CD9FBA5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8989" y="6363470"/>
            <a:ext cx="6990080" cy="17687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106119-4753-E34B-BF6B-EC3C0B5652A4}"/>
                  </a:ext>
                </a:extLst>
              </p:cNvPr>
              <p:cNvSpPr txBox="1"/>
              <p:nvPr/>
            </p:nvSpPr>
            <p:spPr>
              <a:xfrm>
                <a:off x="2346228" y="3664138"/>
                <a:ext cx="4895925" cy="1712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982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982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3982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3982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3982" b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𝐀</m:t>
                      </m:r>
                    </m:oMath>
                  </m:oMathPara>
                </a14:m>
                <a:endParaRPr lang="en-US" sz="3982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106119-4753-E34B-BF6B-EC3C0B5652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228" y="3664138"/>
                <a:ext cx="4895925" cy="1712135"/>
              </a:xfrm>
              <a:prstGeom prst="rect">
                <a:avLst/>
              </a:prstGeom>
              <a:blipFill>
                <a:blip r:embed="rId3"/>
                <a:stretch>
                  <a:fillRect l="-2073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AD0655-F0D2-334F-8889-9EE5D48C13CC}"/>
                  </a:ext>
                </a:extLst>
              </p:cNvPr>
              <p:cNvSpPr txBox="1"/>
              <p:nvPr/>
            </p:nvSpPr>
            <p:spPr>
              <a:xfrm>
                <a:off x="8887133" y="3687759"/>
                <a:ext cx="6030403" cy="1708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982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982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3982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  <m:e>
                                <m:r>
                                  <a:rPr lang="en-US" sz="3982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3982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3982" b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𝐀</m:t>
                      </m:r>
                    </m:oMath>
                  </m:oMathPara>
                </a14:m>
                <a:endParaRPr lang="en-US" sz="3982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AD0655-F0D2-334F-8889-9EE5D48C13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7133" y="3687759"/>
                <a:ext cx="6030403" cy="1708160"/>
              </a:xfrm>
              <a:prstGeom prst="rect">
                <a:avLst/>
              </a:prstGeom>
              <a:blipFill>
                <a:blip r:embed="rId4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3869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32BB-F70D-3D49-B296-D2EDB48B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Sobel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B4259-D8B8-BB4B-8506-B82EFF248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CD984E-3140-8742-9DBA-FD976FA51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623" y="3527809"/>
            <a:ext cx="9829800" cy="4305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5DA428-CE22-E840-B94D-9E9EBD85E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523" y="3841531"/>
            <a:ext cx="38481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70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Image gradient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 gradient</a:t>
            </a:r>
          </a:p>
        </p:txBody>
      </p:sp>
      <p:sp>
        <p:nvSpPr>
          <p:cNvPr id="290" name="Pointing in the direction of most rapid change in intensity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Pointing in the direction of most rapid change in intensity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Gradient direction</a:t>
            </a:r>
          </a:p>
        </p:txBody>
      </p:sp>
      <p:pic>
        <p:nvPicPr>
          <p:cNvPr id="2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065" y="4929634"/>
            <a:ext cx="9036114" cy="2179189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8ACFFB0-694F-7B4C-8A93-63A9A9FB964D}"/>
                  </a:ext>
                </a:extLst>
              </p:cNvPr>
              <p:cNvSpPr txBox="1"/>
              <p:nvPr/>
            </p:nvSpPr>
            <p:spPr>
              <a:xfrm>
                <a:off x="6798541" y="1697023"/>
                <a:ext cx="3290581" cy="12404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brk m:alnAt="7"/>
                                      </m:rP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</m:num>
                                  <m:den>
                                    <m:r>
                                      <m:rPr>
                                        <m:brk m:alnAt="7"/>
                                      </m:rP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den>
                                </m:f>
                              </m:e>
                              <m:e>
                                <m:f>
                                  <m:fPr>
                                    <m:ctrlPr>
                                      <a:rPr lang="en-US" sz="3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brk m:alnAt="7"/>
                                      </m:rPr>
                                      <a:rPr lang="en-US" sz="3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sz="3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</m:num>
                                  <m:den>
                                    <m:r>
                                      <m:rPr>
                                        <m:brk m:alnAt="7"/>
                                      </m:rPr>
                                      <a:rPr lang="en-US" sz="3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sz="3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8ACFFB0-694F-7B4C-8A93-63A9A9FB96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8541" y="1697023"/>
                <a:ext cx="3290581" cy="1240404"/>
              </a:xfrm>
              <a:prstGeom prst="rect">
                <a:avLst/>
              </a:prstGeom>
              <a:blipFill>
                <a:blip r:embed="rId3"/>
                <a:stretch>
                  <a:fillRect b="-707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82F665F-AA2A-7B42-A498-437A94319681}"/>
                  </a:ext>
                </a:extLst>
              </p:cNvPr>
              <p:cNvSpPr txBox="1"/>
              <p:nvPr/>
            </p:nvSpPr>
            <p:spPr>
              <a:xfrm>
                <a:off x="6558880" y="7436375"/>
                <a:ext cx="4222502" cy="12404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den>
                              </m:f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/</m:t>
                              </m:r>
                              <m:f>
                                <m:fPr>
                                  <m:ctrl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82F665F-AA2A-7B42-A498-437A943196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880" y="7436375"/>
                <a:ext cx="4222502" cy="1240404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5833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Edge Strength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Edge Strength</a:t>
            </a:r>
          </a:p>
        </p:txBody>
      </p:sp>
      <p:sp>
        <p:nvSpPr>
          <p:cNvPr id="296" name="At edge, the magnitude of gradient is big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edge, the magnitude of gradient is big</a:t>
            </a:r>
          </a:p>
          <a:p>
            <a:r>
              <a:rPr lang="en-US" dirty="0"/>
              <a:t>The edge strength: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34B925-5F7F-D041-BE8B-8DDDF7D35917}"/>
                  </a:ext>
                </a:extLst>
              </p:cNvPr>
              <p:cNvSpPr/>
              <p:nvPr/>
            </p:nvSpPr>
            <p:spPr>
              <a:xfrm>
                <a:off x="5678844" y="3437681"/>
                <a:ext cx="5212132" cy="17291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US" sz="3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3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sz="36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34B925-5F7F-D041-BE8B-8DDDF7D359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844" y="3437681"/>
                <a:ext cx="5212132" cy="17291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76F99B70-D500-2A4B-B139-3CC21D868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349" y="5436779"/>
            <a:ext cx="98298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239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Directional (oriented) filter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Directional (oriented)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2" name="Smoothing by Gaussian (or some other)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Smoothing by Gaussian (or some other)</a:t>
                </a:r>
              </a:p>
              <a:p>
                <a:r>
                  <a:rPr lang="en-US" dirty="0"/>
                  <a:t>Directional derivative</a:t>
                </a:r>
              </a:p>
              <a:p>
                <a:pPr lvl="1"/>
                <a:r>
                  <a:rPr lang="en-US" dirty="0"/>
                  <a:t>dot product between gradient field a unit direction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0" dirty="0" smtClean="0">
                            <a:latin typeface="Cambria Math" panose="02040503050406030204" pitchFamily="18" charset="0"/>
                          </a:rPr>
                          <m:t>𝐮</m:t>
                        </m:r>
                      </m:e>
                    </m:acc>
                    <m:r>
                      <a:rPr lang="en-US" i="1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m:rPr>
                        <m:sty m:val="p"/>
                      </m:rPr>
                      <a:rPr lang="en-US" i="1" dirty="0" err="1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i="1" dirty="0" err="1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22" name="Smoothing by Gaussian (or some other)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9" t="-195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0C1176C-148C-FF40-9E8E-9D8185DDB4A5}"/>
                  </a:ext>
                </a:extLst>
              </p:cNvPr>
              <p:cNvSpPr/>
              <p:nvPr/>
            </p:nvSpPr>
            <p:spPr>
              <a:xfrm>
                <a:off x="4278172" y="4700912"/>
                <a:ext cx="7574445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6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6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</m:acc>
                      <m:r>
                        <a:rPr lang="en-US" sz="36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d>
                        <m:d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600" b="1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𝐮</m:t>
                              </m:r>
                            </m:e>
                          </m:acc>
                        </m:sub>
                      </m:sSub>
                      <m:d>
                        <m:d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600" b="1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𝐮</m:t>
                              </m:r>
                            </m:e>
                          </m:acc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)∗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0C1176C-148C-FF40-9E8E-9D8185DDB4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8172" y="4700912"/>
                <a:ext cx="7574445" cy="646331"/>
              </a:xfrm>
              <a:prstGeom prst="rect">
                <a:avLst/>
              </a:prstGeom>
              <a:blipFill>
                <a:blip r:embed="rId3"/>
                <a:stretch>
                  <a:fillRect t="-9804" r="-334" b="-23529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7086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teerable filter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Steerable filter</a:t>
            </a:r>
          </a:p>
        </p:txBody>
      </p:sp>
      <p:sp>
        <p:nvSpPr>
          <p:cNvPr id="326" name="Orientation selectable convolution kernel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filters which is orientation selective</a:t>
            </a:r>
          </a:p>
          <a:p>
            <a:r>
              <a:rPr lang="en-US" dirty="0"/>
              <a:t>Ex:</a:t>
            </a:r>
          </a:p>
          <a:p>
            <a:pPr lvl="1"/>
            <a:r>
              <a:rPr lang="en-US" dirty="0"/>
              <a:t>Derivative of Gaussian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which is dot product of derivative of Gaussian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FB789CA-1D38-9849-9695-D5B210793593}"/>
                  </a:ext>
                </a:extLst>
              </p:cNvPr>
              <p:cNvSpPr/>
              <p:nvPr/>
            </p:nvSpPr>
            <p:spPr>
              <a:xfrm>
                <a:off x="4881030" y="3812516"/>
                <a:ext cx="6457602" cy="11456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600" b="1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</m:acc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num>
                        <m:den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f>
                        <m:f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num>
                        <m:den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FB789CA-1D38-9849-9695-D5B2107935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1030" y="3812516"/>
                <a:ext cx="6457602" cy="1145698"/>
              </a:xfrm>
              <a:prstGeom prst="rect">
                <a:avLst/>
              </a:prstGeom>
              <a:blipFill>
                <a:blip r:embed="rId2"/>
                <a:stretch>
                  <a:fillRect b="-8791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45394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Band-pass filter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Filtering</a:t>
            </a:r>
          </a:p>
        </p:txBody>
      </p:sp>
      <p:sp>
        <p:nvSpPr>
          <p:cNvPr id="316" name="smoothing (with Gaussian)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Smoothing (with Gaussian)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(undirected) second derivatives (Laplacian)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=&gt; </a:t>
            </a:r>
            <a:r>
              <a:rPr lang="en-US" dirty="0" err="1"/>
              <a:t>LoG</a:t>
            </a:r>
            <a:r>
              <a:rPr lang="en-US" dirty="0"/>
              <a:t> (Laplacian of Gaussian)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1625ECA-6393-6343-85A6-D936098318EB}"/>
                  </a:ext>
                </a:extLst>
              </p:cNvPr>
              <p:cNvSpPr/>
              <p:nvPr/>
            </p:nvSpPr>
            <p:spPr>
              <a:xfrm>
                <a:off x="5732864" y="2129099"/>
                <a:ext cx="5065874" cy="1105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1625ECA-6393-6343-85A6-D936098318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2864" y="2129099"/>
                <a:ext cx="5065874" cy="1105174"/>
              </a:xfrm>
              <a:prstGeom prst="rect">
                <a:avLst/>
              </a:prstGeom>
              <a:blipFill>
                <a:blip r:embed="rId2"/>
                <a:stretch>
                  <a:fillRect l="-1250" b="-5682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EEC916C-44A7-BF40-8596-12A929DCFEB0}"/>
                  </a:ext>
                </a:extLst>
              </p:cNvPr>
              <p:cNvSpPr/>
              <p:nvPr/>
            </p:nvSpPr>
            <p:spPr>
              <a:xfrm>
                <a:off x="6467873" y="4233284"/>
                <a:ext cx="3719480" cy="12986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3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l-GR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l-GR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l-GR" sz="3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3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l-GR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3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EEC916C-44A7-BF40-8596-12A929DCFE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7873" y="4233284"/>
                <a:ext cx="3719480" cy="1298625"/>
              </a:xfrm>
              <a:prstGeom prst="rect">
                <a:avLst/>
              </a:prstGeom>
              <a:blipFill>
                <a:blip r:embed="rId3"/>
                <a:stretch>
                  <a:fillRect r="-680" b="-7767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C5FC076-88D8-7744-98AA-512B079D41C9}"/>
                  </a:ext>
                </a:extLst>
              </p:cNvPr>
              <p:cNvSpPr/>
              <p:nvPr/>
            </p:nvSpPr>
            <p:spPr>
              <a:xfrm>
                <a:off x="4178239" y="6570738"/>
                <a:ext cx="7524624" cy="9700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</m:oMath>
                </a14:m>
                <a:endParaRPr lang="en-US" sz="3600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C5FC076-88D8-7744-98AA-512B079D41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8239" y="6570738"/>
                <a:ext cx="7524624" cy="970074"/>
              </a:xfrm>
              <a:prstGeom prst="rect">
                <a:avLst/>
              </a:prstGeom>
              <a:blipFill>
                <a:blip r:embed="rId4"/>
                <a:stretch>
                  <a:fillRect l="-673" b="-1299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01915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6238D-F21F-924B-8E35-3FDC78C0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Laplacian of Gaussian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F5EE8-5A3C-8446-827D-65D13B073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1F5A0-ACC8-2B4C-8F56-D7971CDF7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1900" y="2459272"/>
            <a:ext cx="3086100" cy="2628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BC9FE6-F8CC-5848-A138-1C437B9D0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17" y="1577442"/>
            <a:ext cx="5172481" cy="3439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348CB0-FC4D-1B48-A90A-101121704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982" y="1537856"/>
            <a:ext cx="5172481" cy="343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364B4A-BBFC-3948-ACE3-EC801CA59F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17" y="5690599"/>
            <a:ext cx="5172481" cy="343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AF58D3-3559-074C-862A-03419B533C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3890" y="5690599"/>
            <a:ext cx="5172481" cy="3439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D79256-B0DB-E945-AAA9-06394E69C2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54463" y="5690599"/>
            <a:ext cx="5172481" cy="34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900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How to Compute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Band-pass Filter</a:t>
            </a:r>
          </a:p>
        </p:txBody>
      </p:sp>
      <p:sp>
        <p:nvSpPr>
          <p:cNvPr id="367" name="Band-pass filter vers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of Gaussian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Laplacian of Gaussian version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935FA6-37C5-8640-80D3-A69D3FAEC24E}"/>
                  </a:ext>
                </a:extLst>
              </p:cNvPr>
              <p:cNvSpPr/>
              <p:nvPr/>
            </p:nvSpPr>
            <p:spPr>
              <a:xfrm>
                <a:off x="2335780" y="2584874"/>
                <a:ext cx="12764712" cy="8527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55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DoG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455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en-US" sz="455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935FA6-37C5-8640-80D3-A69D3FAEC2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5780" y="2584874"/>
                <a:ext cx="12764712" cy="852734"/>
              </a:xfrm>
              <a:prstGeom prst="rect">
                <a:avLst/>
              </a:prstGeom>
              <a:blipFill>
                <a:blip r:embed="rId2"/>
                <a:stretch>
                  <a:fillRect l="-298" b="-14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FA2990-3404-1E42-AA3E-15F06B062229}"/>
                  </a:ext>
                </a:extLst>
              </p:cNvPr>
              <p:cNvSpPr/>
              <p:nvPr/>
            </p:nvSpPr>
            <p:spPr>
              <a:xfrm>
                <a:off x="979299" y="4876800"/>
                <a:ext cx="7051518" cy="16658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512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</m:d>
                      <m:r>
                        <a:rPr lang="en-US" sz="512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512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12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512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  <m:r>
                        <a:rPr lang="en-US" sz="512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sSup>
                        <m:sSupPr>
                          <m:ctrl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512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  <m:r>
                        <a:rPr lang="en-US" sz="512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)∗</m:t>
                      </m:r>
                      <m:r>
                        <a:rPr lang="en-US" sz="512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en-US" sz="512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FA2990-3404-1E42-AA3E-15F06B0622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299" y="4876800"/>
                <a:ext cx="7051518" cy="1665841"/>
              </a:xfrm>
              <a:prstGeom prst="rect">
                <a:avLst/>
              </a:prstGeom>
              <a:blipFill>
                <a:blip r:embed="rId3"/>
                <a:stretch>
                  <a:fillRect b="-12977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B1E4B33-D88C-7D4D-A9A4-80076EA8C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8769" y="4484626"/>
            <a:ext cx="7596504" cy="48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10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79C872-9432-2A49-9627-82E653CAF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6B94A9-B7B5-E24B-AECC-7521F37AA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021" y="1919376"/>
            <a:ext cx="7928203" cy="74071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093270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ypical operator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Typical operators</a:t>
            </a:r>
          </a:p>
        </p:txBody>
      </p:sp>
      <p:sp>
        <p:nvSpPr>
          <p:cNvPr id="308" name="box (moving average, mean)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box (moving average, mean)</a:t>
            </a:r>
          </a:p>
          <a:p>
            <a:r>
              <a:rPr lang="en-US"/>
              <a:t>bilinear (3x3)</a:t>
            </a:r>
          </a:p>
          <a:p>
            <a:r>
              <a:rPr lang="en-US"/>
              <a:t>Gaussian</a:t>
            </a:r>
          </a:p>
          <a:p>
            <a:r>
              <a:rPr lang="en-US"/>
              <a:t>Sobel</a:t>
            </a:r>
          </a:p>
          <a:p>
            <a:r>
              <a:rPr lang="en-US"/>
              <a:t>Laplacian</a:t>
            </a:r>
          </a:p>
        </p:txBody>
      </p:sp>
      <p:pic>
        <p:nvPicPr>
          <p:cNvPr id="309" name="Screen Shot 2013-11-19 at 1.25.20 AM.png" descr="Screen Shot 2013-11-19 at 1.25.20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428" y="5801447"/>
            <a:ext cx="12529392" cy="33923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89063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yramid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Pyramids</a:t>
            </a:r>
          </a:p>
        </p:txBody>
      </p:sp>
      <p:sp>
        <p:nvSpPr>
          <p:cNvPr id="330" name="Interpolat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Interpolation</a:t>
            </a:r>
          </a:p>
          <a:p>
            <a:r>
              <a:rPr lang="en-US"/>
              <a:t>Decimation</a:t>
            </a:r>
          </a:p>
          <a:p>
            <a:r>
              <a:rPr lang="en-US"/>
              <a:t>Multiresolution representations</a:t>
            </a:r>
          </a:p>
          <a:p>
            <a:r>
              <a:rPr lang="en-US"/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41714231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How up-sampling work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up-sampling work</a:t>
            </a:r>
          </a:p>
        </p:txBody>
      </p:sp>
      <p:sp>
        <p:nvSpPr>
          <p:cNvPr id="333" name="Interpolat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Interpolation</a:t>
            </a:r>
          </a:p>
          <a:p>
            <a:pPr lvl="1"/>
            <a:r>
              <a:rPr lang="en-US" dirty="0"/>
              <a:t>which is convolution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h: interpolation kernel</a:t>
            </a:r>
          </a:p>
        </p:txBody>
      </p:sp>
      <p:pic>
        <p:nvPicPr>
          <p:cNvPr id="33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815" y="5521642"/>
            <a:ext cx="10872634" cy="3381294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191DEC6-82F6-144C-A562-D134EA2DA95C}"/>
                  </a:ext>
                </a:extLst>
              </p:cNvPr>
              <p:cNvSpPr/>
              <p:nvPr/>
            </p:nvSpPr>
            <p:spPr>
              <a:xfrm>
                <a:off x="4771736" y="2456589"/>
                <a:ext cx="7892802" cy="16259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982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3982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/>
                        <m:e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3982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𝑟𝑘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𝑟𝑙</m:t>
                          </m:r>
                          <m:r>
                            <a:rPr lang="en-US" sz="3982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3982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191DEC6-82F6-144C-A562-D134EA2DA9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1736" y="2456589"/>
                <a:ext cx="7892802" cy="1625958"/>
              </a:xfrm>
              <a:prstGeom prst="rect">
                <a:avLst/>
              </a:prstGeom>
              <a:blipFill>
                <a:blip r:embed="rId3"/>
                <a:stretch>
                  <a:fillRect l="-643" t="-132558" b="-1806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97804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ypical Up-sampling Kernel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Typical Up-sampling Kernels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13D04A-FADF-EC4F-A1CD-07FC0563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447" y="1537856"/>
            <a:ext cx="9665353" cy="817014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979037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Decimation (Down-sampling)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Decimation (Down-sampling)</a:t>
            </a:r>
          </a:p>
        </p:txBody>
      </p:sp>
      <p:sp>
        <p:nvSpPr>
          <p:cNvPr id="342" name="Low-pass filtering &amp; re-sampling…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2pPr marL="932399" indent="-571500"/>
          </a:lstStyle>
          <a:p>
            <a:r>
              <a:rPr lang="en-US"/>
              <a:t>Low-pass filtering &amp; re-sampling</a:t>
            </a:r>
          </a:p>
          <a:p>
            <a:pPr lvl="1"/>
            <a:r>
              <a:rPr lang="en-US"/>
              <a:t>can use same interpolation kernel</a:t>
            </a:r>
          </a:p>
        </p:txBody>
      </p:sp>
      <p:pic>
        <p:nvPicPr>
          <p:cNvPr id="3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492" y="5239381"/>
            <a:ext cx="12029278" cy="3793037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DC79C7-67E1-8E4D-8570-CB18F7095AE0}"/>
                  </a:ext>
                </a:extLst>
              </p:cNvPr>
              <p:cNvSpPr txBox="1"/>
              <p:nvPr/>
            </p:nvSpPr>
            <p:spPr>
              <a:xfrm>
                <a:off x="5609636" y="3202542"/>
                <a:ext cx="6794488" cy="14072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413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3413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/>
                        <m:e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3413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413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3413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3413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𝑟𝑖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𝑟𝑗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3413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3413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DC79C7-67E1-8E4D-8570-CB18F7095A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9636" y="3202542"/>
                <a:ext cx="6794488" cy="1407245"/>
              </a:xfrm>
              <a:prstGeom prst="rect">
                <a:avLst/>
              </a:prstGeom>
              <a:blipFill>
                <a:blip r:embed="rId3"/>
                <a:stretch>
                  <a:fillRect l="-373" t="-130631" b="-1801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13586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Multi-resolution represent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Multi-resolution representation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10DE23-E19F-A640-9344-64942D522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342" y="1741278"/>
            <a:ext cx="9679580" cy="776329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71099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Applic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51" name="Scale-invariant feature detect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Scale-invariant feature detection</a:t>
            </a:r>
          </a:p>
          <a:p>
            <a:pPr lvl="1"/>
            <a:r>
              <a:rPr lang="en-US"/>
              <a:t>same feature from big &amp; small images</a:t>
            </a:r>
          </a:p>
          <a:p>
            <a:pPr lvl="1"/>
            <a:r>
              <a:rPr lang="en-US"/>
              <a:t>feature point at smooth area</a:t>
            </a:r>
          </a:p>
          <a:p>
            <a:pPr lvl="1"/>
            <a:r>
              <a:rPr lang="en-US"/>
              <a:t>coarse to find matching</a:t>
            </a:r>
          </a:p>
          <a:p>
            <a:r>
              <a:rPr lang="en-US"/>
              <a:t>Multi-band blending</a:t>
            </a:r>
          </a:p>
          <a:p>
            <a:pPr lvl="1"/>
            <a:r>
              <a:rPr lang="en-US"/>
              <a:t>edge preserving smooth interpolation</a:t>
            </a:r>
          </a:p>
        </p:txBody>
      </p:sp>
    </p:spTree>
    <p:extLst>
      <p:ext uri="{BB962C8B-B14F-4D97-AF65-F5344CB8AC3E}">
        <p14:creationId xmlns:p14="http://schemas.microsoft.com/office/powerpoint/2010/main" val="30671063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aussian Pyramid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Gaussian Pyramid</a:t>
            </a:r>
          </a:p>
        </p:txBody>
      </p:sp>
      <p:sp>
        <p:nvSpPr>
          <p:cNvPr id="354" name="Fine to coarse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Fine to coarse</a:t>
            </a:r>
          </a:p>
          <a:p>
            <a:pPr lvl="1"/>
            <a:r>
              <a:rPr lang="en-US"/>
              <a:t>Gaussian -&gt; down-sampling</a:t>
            </a:r>
          </a:p>
          <a:p>
            <a:r>
              <a:rPr lang="en-US"/>
              <a:t>Coarse to fine</a:t>
            </a:r>
          </a:p>
          <a:p>
            <a:pPr lvl="1"/>
            <a:r>
              <a:rPr lang="en-US"/>
              <a:t>Adding zero pixels and Gaussian</a:t>
            </a:r>
          </a:p>
        </p:txBody>
      </p:sp>
      <p:pic>
        <p:nvPicPr>
          <p:cNvPr id="3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428" y="5733196"/>
            <a:ext cx="12529392" cy="385094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070150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75A3-A61B-2648-A661-FE1065DFC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Laplacian Pyramid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5E57A-0960-1C49-9DB4-42FCE21BC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FB49E1-58A1-1D45-A114-989AA37AB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888" y="1721656"/>
            <a:ext cx="8952499" cy="743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283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Laplacian Pyramid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Laplacian Pyramid</a:t>
            </a:r>
          </a:p>
        </p:txBody>
      </p:sp>
      <p:sp>
        <p:nvSpPr>
          <p:cNvPr id="358" name="Finest octave: high pas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Finest octave: high pass</a:t>
            </a:r>
          </a:p>
          <a:p>
            <a:r>
              <a:rPr lang="en-US"/>
              <a:t>Middle octaves: band pass</a:t>
            </a:r>
          </a:p>
          <a:p>
            <a:r>
              <a:rPr lang="en-US"/>
              <a:t>Lowest octave: low pass</a:t>
            </a:r>
          </a:p>
        </p:txBody>
      </p:sp>
      <p:pic>
        <p:nvPicPr>
          <p:cNvPr id="359" name="hyunjoonshin.jpg" descr="hyunjoonshi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6834" y="2128158"/>
            <a:ext cx="2692011" cy="355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L0.jpg" descr="L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974" y="6198514"/>
            <a:ext cx="2381251" cy="3175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L1.jpg" descr="L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736" y="6198514"/>
            <a:ext cx="2381251" cy="3175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L2.jpg" descr="L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498" y="6198514"/>
            <a:ext cx="2381251" cy="3175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L3.jpg" descr="L3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0261" y="6198514"/>
            <a:ext cx="2381251" cy="3175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L4.jpg" descr="L4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73024" y="6198514"/>
            <a:ext cx="2381251" cy="317500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4321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igital Image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Digital Image</a:t>
            </a:r>
          </a:p>
        </p:txBody>
      </p:sp>
      <p:sp>
        <p:nvSpPr>
          <p:cNvPr id="181" name="Discrete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Discrete</a:t>
            </a:r>
          </a:p>
          <a:p>
            <a:pPr lvl="1"/>
            <a:r>
              <a:rPr lang="en-US"/>
              <a:t>sample the 2D space on regular grid</a:t>
            </a:r>
          </a:p>
          <a:p>
            <a:pPr lvl="1"/>
            <a:r>
              <a:rPr lang="en-US"/>
              <a:t>quantize each sample (round to nearest integer)</a:t>
            </a:r>
          </a:p>
          <a:p>
            <a:pPr lvl="1"/>
            <a:endParaRPr lang="en-US"/>
          </a:p>
          <a:p>
            <a:r>
              <a:rPr lang="en-US"/>
              <a:t>Matrix form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530" y="5961021"/>
            <a:ext cx="8301188" cy="29825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664033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How to Compute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Compute</a:t>
            </a:r>
          </a:p>
        </p:txBody>
      </p:sp>
      <p:sp>
        <p:nvSpPr>
          <p:cNvPr id="367" name="Band-pass filter vers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Band-pass filter version</a:t>
            </a:r>
          </a:p>
          <a:p>
            <a:pPr lvl="1"/>
            <a:r>
              <a:rPr lang="en-US" dirty="0"/>
              <a:t>Difference of Gaussian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DA370C9-3F58-5D4A-9036-85D3D5CA4B99}"/>
                  </a:ext>
                </a:extLst>
              </p:cNvPr>
              <p:cNvSpPr/>
              <p:nvPr/>
            </p:nvSpPr>
            <p:spPr>
              <a:xfrm>
                <a:off x="2286981" y="2974703"/>
                <a:ext cx="12764712" cy="8527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55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DoG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455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55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sSub>
                            <m:sSubPr>
                              <m:ctrlP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455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)∗</m:t>
                      </m:r>
                      <m:r>
                        <a:rPr lang="en-US" sz="455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en-US" sz="455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DA370C9-3F58-5D4A-9036-85D3D5CA4B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981" y="2974703"/>
                <a:ext cx="12764712" cy="852734"/>
              </a:xfrm>
              <a:prstGeom prst="rect">
                <a:avLst/>
              </a:prstGeom>
              <a:blipFill>
                <a:blip r:embed="rId2"/>
                <a:stretch>
                  <a:fillRect l="-398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7326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In practice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2" name="Lowest octave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Lowest octave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;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Higher octave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 − 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𝑈𝑝𝑠𝑎𝑚𝑝𝑙𝑒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+1;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which is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𝑈𝑝𝑠𝑎𝑚𝑝𝑙𝑒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+1;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: Lowpass filtered version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Difference: high frequency</a:t>
                </a:r>
              </a:p>
            </p:txBody>
          </p:sp>
        </mc:Choice>
        <mc:Fallback xmlns="">
          <p:sp>
            <p:nvSpPr>
              <p:cNvPr id="372" name="Lowest octave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7309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Application: Multi-band blend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Application: Multi-band blending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A8601-4FB3-474B-AE90-59AB2301E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193" y="1499932"/>
            <a:ext cx="10011889" cy="825366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69186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781" y="630056"/>
            <a:ext cx="7102714" cy="874539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5417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5B4B7C-223C-AA44-97F2-89CCAA137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Nonlinear Neighborhood Operator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2B2FD6B-B1EB-E947-BB68-EECF1E302E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02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Non-linear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Non-linear Filtering</a:t>
            </a:r>
          </a:p>
        </p:txBody>
      </p:sp>
      <p:sp>
        <p:nvSpPr>
          <p:cNvPr id="229" name="Non linear combination of neighboring pixel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 linear combination of neighboring pixels</a:t>
            </a:r>
          </a:p>
          <a:p>
            <a:r>
              <a:rPr lang="en-US" dirty="0"/>
              <a:t>ex:</a:t>
            </a:r>
          </a:p>
          <a:p>
            <a:pPr lvl="1"/>
            <a:r>
              <a:rPr lang="en-US" dirty="0"/>
              <a:t>Median filtering</a:t>
            </a:r>
          </a:p>
          <a:p>
            <a:pPr lvl="2"/>
            <a:r>
              <a:rPr lang="en-US" dirty="0"/>
              <a:t>choose block median</a:t>
            </a:r>
          </a:p>
          <a:p>
            <a:pPr lvl="1"/>
            <a:r>
              <a:rPr lang="en-US" dirty="0"/>
              <a:t>a-trimmed mean</a:t>
            </a:r>
          </a:p>
          <a:p>
            <a:pPr lvl="2"/>
            <a:r>
              <a:rPr lang="en-US" dirty="0"/>
              <a:t>average of neighbors excluding boundaries</a:t>
            </a:r>
          </a:p>
          <a:p>
            <a:pPr lvl="1"/>
            <a:r>
              <a:rPr lang="en-US" dirty="0"/>
              <a:t>weighted median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E630F371-CB3D-CD44-BCDE-A572562F09CC}"/>
                  </a:ext>
                </a:extLst>
              </p:cNvPr>
              <p:cNvSpPr/>
              <p:nvPr/>
            </p:nvSpPr>
            <p:spPr>
              <a:xfrm>
                <a:off x="4584132" y="5949819"/>
                <a:ext cx="8859541" cy="17871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4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/>
                        <m:e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d>
                            <m:dPr>
                              <m:ctrlP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</m:d>
                                  <m: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E630F371-CB3D-CD44-BCDE-A572562F09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4132" y="5949819"/>
                <a:ext cx="8859541" cy="1787156"/>
              </a:xfrm>
              <a:prstGeom prst="rect">
                <a:avLst/>
              </a:prstGeom>
              <a:blipFill>
                <a:blip r:embed="rId2"/>
                <a:stretch>
                  <a:fillRect l="-22461" t="-134752" b="-182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2204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Nonlinear filter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Nonlinear filtering</a:t>
            </a:r>
          </a:p>
        </p:txBody>
      </p:sp>
      <p:sp>
        <p:nvSpPr>
          <p:cNvPr id="233" name="Bilateral filtering…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2pPr marL="932399" indent="-571500"/>
          </a:lstStyle>
          <a:p>
            <a:r>
              <a:rPr lang="en-US" dirty="0"/>
              <a:t>Bilateral filtering</a:t>
            </a:r>
          </a:p>
          <a:p>
            <a:pPr lvl="1"/>
            <a:r>
              <a:rPr lang="en-US" dirty="0"/>
              <a:t>Edge preserving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29059C63-8FD3-B54B-A9CD-CF982537E6C6}"/>
                  </a:ext>
                </a:extLst>
              </p:cNvPr>
              <p:cNvSpPr/>
              <p:nvPr/>
            </p:nvSpPr>
            <p:spPr>
              <a:xfrm>
                <a:off x="4844241" y="2767943"/>
                <a:ext cx="7507761" cy="16163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/>
                            <m:e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4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/>
                            <m:e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29059C63-8FD3-B54B-A9CD-CF982537E6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4241" y="2767943"/>
                <a:ext cx="7507761" cy="1616340"/>
              </a:xfrm>
              <a:prstGeom prst="rect">
                <a:avLst/>
              </a:prstGeom>
              <a:blipFill>
                <a:blip r:embed="rId2"/>
                <a:stretch>
                  <a:fillRect l="-843" t="-70313" b="-98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F1D7300-0168-254C-9516-4A51014DB31B}"/>
                  </a:ext>
                </a:extLst>
              </p:cNvPr>
              <p:cNvSpPr/>
              <p:nvPr/>
            </p:nvSpPr>
            <p:spPr>
              <a:xfrm>
                <a:off x="1055046" y="5614370"/>
                <a:ext cx="15326183" cy="16273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4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4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bSup>
                                    <m:sSubSup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  <m:sup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  <m:r>
                                <a:rPr lang="en-US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4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e>
                                          </m:d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44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sz="4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4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bSup>
                                    <m:sSubSupPr>
                                      <m:ctrlPr>
                                        <a:rPr lang="en-US" sz="4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  <m:sup>
                                      <m:r>
                                        <a:rPr lang="en-US" sz="4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F1D7300-0168-254C-9516-4A51014DB3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046" y="5614370"/>
                <a:ext cx="15326183" cy="1627305"/>
              </a:xfrm>
              <a:prstGeom prst="rect">
                <a:avLst/>
              </a:prstGeom>
              <a:blipFill>
                <a:blip r:embed="rId3"/>
                <a:stretch>
                  <a:fillRect b="-38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21125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3BD0103-395B-754E-83F0-FA7EF410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Bilateral Filter Kernel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49AA7F-18B1-8744-BF77-1354A9AA0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9" name="Screen Shot 2013-11-19 at 2.07.11 AM.png" descr="Screen Shot 2013-11-19 at 2.07.11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441" y="1537857"/>
            <a:ext cx="12529392" cy="76132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603813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Morphology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Morphology</a:t>
            </a:r>
          </a:p>
        </p:txBody>
      </p:sp>
      <p:sp>
        <p:nvSpPr>
          <p:cNvPr id="242" name="Originally for binary image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Originally for binary image</a:t>
            </a:r>
          </a:p>
          <a:p>
            <a:pPr lvl="1"/>
            <a:r>
              <a:rPr lang="en-US" dirty="0"/>
              <a:t>where c is # of 1 pixels in range (usually 3x3)</a:t>
            </a:r>
          </a:p>
          <a:p>
            <a:pPr lvl="1"/>
            <a:r>
              <a:rPr lang="en-US" dirty="0"/>
              <a:t>S is # of pixels in range</a:t>
            </a:r>
          </a:p>
          <a:p>
            <a:r>
              <a:rPr lang="en-US" dirty="0"/>
              <a:t>dilation: c&gt;0</a:t>
            </a:r>
          </a:p>
          <a:p>
            <a:r>
              <a:rPr lang="en-US" dirty="0"/>
              <a:t>erosion: c&gt;=S</a:t>
            </a:r>
          </a:p>
          <a:p>
            <a:r>
              <a:rPr lang="en-US" dirty="0"/>
              <a:t>majority: c&gt;S/2</a:t>
            </a:r>
          </a:p>
          <a:p>
            <a:r>
              <a:rPr lang="en-US" dirty="0"/>
              <a:t>opening: dilate(erode())</a:t>
            </a:r>
          </a:p>
          <a:p>
            <a:r>
              <a:rPr lang="en-US" dirty="0"/>
              <a:t>closing: erode(dilate())</a:t>
            </a:r>
          </a:p>
        </p:txBody>
      </p:sp>
      <p:pic>
        <p:nvPicPr>
          <p:cNvPr id="4" name="Screen Shot 2013-11-19 at 2.15.49 AM.png" descr="Screen Shot 2013-11-19 at 2.15.49 AM.png">
            <a:extLst>
              <a:ext uri="{FF2B5EF4-FFF2-40B4-BE49-F238E27FC236}">
                <a16:creationId xmlns:a16="http://schemas.microsoft.com/office/drawing/2014/main" id="{537A612A-6113-464A-952E-7C48C7A3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394" y="7469081"/>
            <a:ext cx="12501488" cy="227299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633194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istance transforms &amp; Connected Comp.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transforms &amp; Connected Comp.</a:t>
            </a:r>
          </a:p>
        </p:txBody>
      </p:sp>
      <p:sp>
        <p:nvSpPr>
          <p:cNvPr id="249" name="Distance transform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Distance transforms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distance can be Manhattan or Euclidean</a:t>
            </a:r>
          </a:p>
          <a:p>
            <a:pPr lvl="1"/>
            <a:endParaRPr lang="en-US" dirty="0"/>
          </a:p>
          <a:p>
            <a:r>
              <a:rPr lang="en-US" dirty="0"/>
              <a:t>Connected component transform</a:t>
            </a:r>
          </a:p>
          <a:p>
            <a:pPr lvl="1"/>
            <a:r>
              <a:rPr lang="en-US" dirty="0"/>
              <a:t>connected components: regions of adjacent pixels with same input value</a:t>
            </a:r>
          </a:p>
        </p:txBody>
      </p:sp>
      <p:pic>
        <p:nvPicPr>
          <p:cNvPr id="2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371" y="2148449"/>
            <a:ext cx="7333534" cy="9503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84678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mage Operation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 Operations</a:t>
            </a:r>
          </a:p>
        </p:txBody>
      </p:sp>
      <p:sp>
        <p:nvSpPr>
          <p:cNvPr id="185" name="Local operator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Local operator</a:t>
            </a:r>
          </a:p>
          <a:p>
            <a:r>
              <a:rPr lang="en-US"/>
              <a:t>Neighborhood operator</a:t>
            </a:r>
          </a:p>
        </p:txBody>
      </p:sp>
    </p:spTree>
    <p:extLst>
      <p:ext uri="{BB962C8B-B14F-4D97-AF65-F5344CB8AC3E}">
        <p14:creationId xmlns:p14="http://schemas.microsoft.com/office/powerpoint/2010/main" val="38224213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Histogram Equaliz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Histogram Equalization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Finding an intensity mapping function f(I)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Finding an intensity mapping function f(I)</a:t>
                </a:r>
              </a:p>
              <a:p>
                <a:pPr lvl="1"/>
                <a:r>
                  <a:rPr lang="en-US" dirty="0"/>
                  <a:t>the resulting histogram is flat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histogram of intensity</a:t>
                </a:r>
              </a:p>
              <a:p>
                <a:r>
                  <a:rPr lang="en-US" dirty="0"/>
                  <a:t>Partial compensation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(1−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16" name="Finding an intensity mapping function f(I)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246" y="2940438"/>
            <a:ext cx="6692901" cy="1193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347330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Histogram Equaliz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Histogram Equalization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Local adaptive histogram equalization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Local adaptive histogram equalization</a:t>
                </a:r>
              </a:p>
              <a:p>
                <a:pPr lvl="1"/>
                <a:r>
                  <a:rPr lang="en-US" dirty="0"/>
                  <a:t>recompute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block centered at each pixel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efficient method</a:t>
                </a:r>
              </a:p>
              <a:p>
                <a:pPr lvl="2"/>
                <a:r>
                  <a:rPr lang="en-US" dirty="0"/>
                  <a:t>non-overlapped block-based equalization</a:t>
                </a:r>
              </a:p>
              <a:p>
                <a:pPr lvl="2"/>
                <a:r>
                  <a:rPr lang="en-US" dirty="0"/>
                  <a:t>interpolate the transfer function between blocks</a:t>
                </a:r>
              </a:p>
            </p:txBody>
          </p:sp>
        </mc:Choice>
        <mc:Fallback xmlns="">
          <p:sp>
            <p:nvSpPr>
              <p:cNvPr id="220" name="Local adaptive histogram equalization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46824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E476-318B-5C4C-8807-E126EAAAF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9D48A-B6E6-9849-8C98-B27FDF13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Fixing low contrast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Histogram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6B8B3-0C21-784B-A078-BFF2D3486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751" y="2477620"/>
            <a:ext cx="3492500" cy="232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E19B9B-6DDE-1945-A9D7-C2558B08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8351" y="2477620"/>
            <a:ext cx="3492500" cy="2324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87DD50-7D09-B048-A413-685E3F912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374" y="6845157"/>
            <a:ext cx="5297254" cy="21904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33CEC3-3CD5-094F-80E7-07B0829081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9521" y="6848047"/>
            <a:ext cx="5170160" cy="218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9890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16948-9342-A544-A537-4938F7AE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Equalization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0F96D-1C5C-5548-B382-5ADF37C29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histogram flatter</a:t>
            </a:r>
          </a:p>
          <a:p>
            <a:pPr lvl="1"/>
            <a:r>
              <a:rPr lang="en-US" dirty="0"/>
              <a:t>Output pixel intensity is determined by the intensity distribution</a:t>
            </a:r>
          </a:p>
          <a:p>
            <a:pPr lvl="1"/>
            <a:r>
              <a:rPr lang="en-US" dirty="0"/>
              <a:t>Count all darker pixels</a:t>
            </a:r>
          </a:p>
          <a:p>
            <a:pPr lvl="1"/>
            <a:r>
              <a:rPr lang="en-US" dirty="0"/>
              <a:t>Choose output pixel intensity based on the number of the darker pixels</a:t>
            </a:r>
          </a:p>
        </p:txBody>
      </p:sp>
    </p:spTree>
    <p:extLst>
      <p:ext uri="{BB962C8B-B14F-4D97-AF65-F5344CB8AC3E}">
        <p14:creationId xmlns:p14="http://schemas.microsoft.com/office/powerpoint/2010/main" val="10557726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Histogram Equaliz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Histogram Equalization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Finding an intensity mapping function f(I)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Finding an intensity mapping function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resulting histogram is flat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histogram of intensity</a:t>
                </a:r>
              </a:p>
              <a:p>
                <a:r>
                  <a:rPr lang="en-US" dirty="0"/>
                  <a:t>Partial compensation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(1−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16" name="Finding an intensity mapping function f(I)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10915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Histogram Equalization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Histogram Equalization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Local adaptive histogram equalization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Local adaptive histogram equalization</a:t>
                </a:r>
              </a:p>
              <a:p>
                <a:pPr lvl="1"/>
                <a:r>
                  <a:rPr lang="en-US" dirty="0"/>
                  <a:t>recompute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block centered at each pixel</a:t>
                </a:r>
              </a:p>
              <a:p>
                <a:pPr lvl="1"/>
                <a:r>
                  <a:rPr lang="en-US" dirty="0"/>
                  <a:t>efficient method</a:t>
                </a:r>
              </a:p>
              <a:p>
                <a:pPr lvl="2"/>
                <a:r>
                  <a:rPr lang="en-US" dirty="0"/>
                  <a:t>non-overlapped block-based equalization</a:t>
                </a:r>
              </a:p>
              <a:p>
                <a:pPr lvl="2"/>
                <a:r>
                  <a:rPr lang="en-US" dirty="0"/>
                  <a:t>interpolate the transfer function between blocks</a:t>
                </a:r>
              </a:p>
              <a:p>
                <a:r>
                  <a:rPr lang="en-US" dirty="0"/>
                  <a:t>Contrast-limited local adaptive histogram equalization</a:t>
                </a:r>
              </a:p>
              <a:p>
                <a:pPr lvl="1"/>
                <a:r>
                  <a:rPr lang="en-US" dirty="0"/>
                  <a:t>Limited contrast amplification </a:t>
                </a:r>
              </a:p>
            </p:txBody>
          </p:sp>
        </mc:Choice>
        <mc:Fallback xmlns="">
          <p:sp>
            <p:nvSpPr>
              <p:cNvPr id="220" name="Local adaptive histogram equalization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99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4FA08155-1326-E942-B84F-C998502C0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475" y="6978228"/>
            <a:ext cx="4584700" cy="2057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51D863-F0DC-134E-80BC-89F301CA8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781" y="6978228"/>
            <a:ext cx="4584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43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C5A0-7B97-0247-B8AE-7A6B9A75F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Local Operator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6376DE-B1D9-9344-A4B1-54D0D7AF48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44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ocal Operator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Local Operators</a:t>
            </a:r>
          </a:p>
        </p:txBody>
      </p:sp>
      <p:sp>
        <p:nvSpPr>
          <p:cNvPr id="188" name="Output pixel value depends on the input pixel value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Output pixel value depends on the input pixel value</a:t>
            </a:r>
          </a:p>
          <a:p>
            <a:r>
              <a:rPr lang="en-US"/>
              <a:t>AKA point process.</a:t>
            </a:r>
          </a:p>
          <a:p>
            <a:r>
              <a:rPr lang="en-US"/>
              <a:t>ex</a:t>
            </a:r>
          </a:p>
          <a:p>
            <a:pPr lvl="1"/>
            <a:r>
              <a:rPr lang="en-US"/>
              <a:t>brightness and contrast</a:t>
            </a:r>
          </a:p>
          <a:p>
            <a:pPr lvl="1"/>
            <a:r>
              <a:rPr lang="en-US"/>
              <a:t>color correction</a:t>
            </a:r>
          </a:p>
          <a:p>
            <a:pPr lvl="1"/>
            <a:r>
              <a:rPr lang="en-US"/>
              <a:t>transform</a:t>
            </a:r>
          </a:p>
        </p:txBody>
      </p:sp>
    </p:spTree>
    <p:extLst>
      <p:ext uri="{BB962C8B-B14F-4D97-AF65-F5344CB8AC3E}">
        <p14:creationId xmlns:p14="http://schemas.microsoft.com/office/powerpoint/2010/main" val="2230646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ixel Transform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Pixel Transforms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1" name="Operator…"/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Operator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), … 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err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dirty="0" err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Simple point process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: gain,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: bias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: contrast,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: brightness</a:t>
                </a:r>
              </a:p>
              <a:p>
                <a:r>
                  <a:rPr lang="en-US" dirty="0"/>
                  <a:t>Spatially varying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Linear</a:t>
                </a:r>
              </a:p>
            </p:txBody>
          </p:sp>
        </mc:Choice>
        <mc:Fallback xmlns="">
          <p:sp>
            <p:nvSpPr>
              <p:cNvPr id="191" name="Operator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28" t="-1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2713411"/>
      </p:ext>
    </p:extLst>
  </p:cSld>
  <p:clrMapOvr>
    <a:masterClrMapping/>
  </p:clrMapOvr>
</p:sld>
</file>

<file path=ppt/theme/theme1.xml><?xml version="1.0" encoding="utf-8"?>
<a:theme xmlns:a="http://schemas.openxmlformats.org/drawingml/2006/main" name="2022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" id="{96FF3BE0-10BC-684D-A599-86921A295AD0}" vid="{DBDB6370-958E-AF4C-811C-D6962D252C48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69AA4"/>
      </a:accent1>
      <a:accent2>
        <a:srgbClr val="930706"/>
      </a:accent2>
      <a:accent3>
        <a:srgbClr val="C5C6C7"/>
      </a:accent3>
      <a:accent4>
        <a:srgbClr val="7C3B03"/>
      </a:accent4>
      <a:accent5>
        <a:srgbClr val="B8CACF"/>
      </a:accent5>
      <a:accent6>
        <a:srgbClr val="850605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Malgun Gothic"/>
        <a:ea typeface="Malgun Gothic"/>
        <a:cs typeface="Malgun Gothic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D90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924705"/>
            </a:solidFill>
            <a:effectLst/>
            <a:uFill>
              <a:solidFill>
                <a:srgbClr val="924705"/>
              </a:solidFill>
            </a:uFill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924705"/>
            </a:solidFill>
            <a:effectLst/>
            <a:uFill>
              <a:solidFill>
                <a:srgbClr val="924705"/>
              </a:solidFill>
            </a:uFill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</Template>
  <TotalTime>210</TotalTime>
  <Words>1533</Words>
  <Application>Microsoft Macintosh PowerPoint</Application>
  <PresentationFormat>Custom</PresentationFormat>
  <Paragraphs>389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0" baseType="lpstr">
      <vt:lpstr>Arial</vt:lpstr>
      <vt:lpstr>Avenir</vt:lpstr>
      <vt:lpstr>Calibri</vt:lpstr>
      <vt:lpstr>Cambria Math</vt:lpstr>
      <vt:lpstr>2022</vt:lpstr>
      <vt:lpstr>Image Processing Basic</vt:lpstr>
      <vt:lpstr>Contents</vt:lpstr>
      <vt:lpstr>Image as functions</vt:lpstr>
      <vt:lpstr>PowerPoint Presentation</vt:lpstr>
      <vt:lpstr>Digital Image</vt:lpstr>
      <vt:lpstr>Image Operations</vt:lpstr>
      <vt:lpstr>Local Operator</vt:lpstr>
      <vt:lpstr>Local Operators</vt:lpstr>
      <vt:lpstr>Pixel Transforms</vt:lpstr>
      <vt:lpstr>Pixel Transforms</vt:lpstr>
      <vt:lpstr>Try in OpenCV</vt:lpstr>
      <vt:lpstr>Color transforms</vt:lpstr>
      <vt:lpstr>Composition &amp; Matting</vt:lpstr>
      <vt:lpstr>Composition &amp; Matting</vt:lpstr>
      <vt:lpstr>Composition &amp; Matting</vt:lpstr>
      <vt:lpstr>PowerPoint Presentation</vt:lpstr>
      <vt:lpstr>Composition &amp; Matting</vt:lpstr>
      <vt:lpstr>Linear Neighborhood Operator</vt:lpstr>
      <vt:lpstr>Neighborhood Operators</vt:lpstr>
      <vt:lpstr>Linear filtering</vt:lpstr>
      <vt:lpstr>More about FIR Filter</vt:lpstr>
      <vt:lpstr>Mean filtering</vt:lpstr>
      <vt:lpstr>Cross-correlation filtering</vt:lpstr>
      <vt:lpstr>Mean kernel</vt:lpstr>
      <vt:lpstr>Mean (box) vs Gaussian filtering</vt:lpstr>
      <vt:lpstr>Gaussian filtering</vt:lpstr>
      <vt:lpstr>Linear filtering as Convolution</vt:lpstr>
      <vt:lpstr>Padding</vt:lpstr>
      <vt:lpstr>Gaussian application</vt:lpstr>
      <vt:lpstr>Image gradient</vt:lpstr>
      <vt:lpstr>Sobel Filter</vt:lpstr>
      <vt:lpstr>Sobel Filter</vt:lpstr>
      <vt:lpstr>Image gradient</vt:lpstr>
      <vt:lpstr>Edge Strength</vt:lpstr>
      <vt:lpstr>Directional (oriented) filter</vt:lpstr>
      <vt:lpstr>Steerable filter</vt:lpstr>
      <vt:lpstr>Frequency Filtering</vt:lpstr>
      <vt:lpstr>Laplacian of Gaussian</vt:lpstr>
      <vt:lpstr>Band-pass Filter</vt:lpstr>
      <vt:lpstr>Typical operators</vt:lpstr>
      <vt:lpstr>Image Pyramids</vt:lpstr>
      <vt:lpstr>How up-sampling work</vt:lpstr>
      <vt:lpstr>Typical Up-sampling Kernels</vt:lpstr>
      <vt:lpstr>Decimation (Down-sampling)</vt:lpstr>
      <vt:lpstr>Multi-resolution representation</vt:lpstr>
      <vt:lpstr>Applications</vt:lpstr>
      <vt:lpstr>Gaussian Pyramid</vt:lpstr>
      <vt:lpstr>Laplacian Pyramid</vt:lpstr>
      <vt:lpstr>Laplacian Pyramid</vt:lpstr>
      <vt:lpstr>How to Compute</vt:lpstr>
      <vt:lpstr>In practice</vt:lpstr>
      <vt:lpstr>Application: Multi-band blending</vt:lpstr>
      <vt:lpstr>PowerPoint Presentation</vt:lpstr>
      <vt:lpstr>Nonlinear Neighborhood Operator</vt:lpstr>
      <vt:lpstr>Non-linear Filtering</vt:lpstr>
      <vt:lpstr>Nonlinear filtering</vt:lpstr>
      <vt:lpstr>Bilateral Filter Kernel</vt:lpstr>
      <vt:lpstr>Morphology</vt:lpstr>
      <vt:lpstr>Distance transforms &amp; Connected Comp.</vt:lpstr>
      <vt:lpstr>Histogram Equalization</vt:lpstr>
      <vt:lpstr>Histogram Equalization</vt:lpstr>
      <vt:lpstr>Histogram Equalization</vt:lpstr>
      <vt:lpstr>Histogram Equalization</vt:lpstr>
      <vt:lpstr>Histogram Equalization</vt:lpstr>
      <vt:lpstr>Histogram Equalization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</dc:title>
  <cp:lastModifiedBy>신 현준</cp:lastModifiedBy>
  <cp:revision>21</cp:revision>
  <dcterms:modified xsi:type="dcterms:W3CDTF">2022-09-01T12:49:19Z</dcterms:modified>
</cp:coreProperties>
</file>